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32" r:id="rId3"/>
    <p:sldId id="330" r:id="rId5"/>
    <p:sldId id="331" r:id="rId6"/>
    <p:sldId id="317" r:id="rId7"/>
    <p:sldId id="356" r:id="rId8"/>
    <p:sldId id="333" r:id="rId9"/>
    <p:sldId id="307" r:id="rId10"/>
    <p:sldId id="316" r:id="rId11"/>
    <p:sldId id="357" r:id="rId12"/>
    <p:sldId id="298" r:id="rId13"/>
    <p:sldId id="334" r:id="rId14"/>
    <p:sldId id="312" r:id="rId15"/>
    <p:sldId id="308" r:id="rId16"/>
    <p:sldId id="336" r:id="rId17"/>
  </p:sldIdLst>
  <p:sldSz cx="12192000" cy="6858000"/>
  <p:notesSz cx="6858000" cy="9144000"/>
  <p:embeddedFontLst>
    <p:embeddedFont>
      <p:font typeface="华文细黑" charset="-122"/>
      <p:regular r:id="rId21"/>
    </p:embeddedFont>
    <p:embeddedFont>
      <p:font typeface="Century Gothic" pitchFamily="34" charset="0"/>
      <p:regular r:id="rId22"/>
    </p:embeddedFont>
    <p:embeddedFont>
      <p:font typeface="华文细黑" pitchFamily="2" charset="-122"/>
      <p:regular r:id="rId23"/>
    </p:embeddedFont>
    <p:embeddedFont>
      <p:font typeface="Open Sans" pitchFamily="34" charset="0"/>
      <p:regular r:id="rId24"/>
    </p:embeddedFont>
    <p:embeddedFont>
      <p:font typeface="微软雅黑" pitchFamily="34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D6DFD1"/>
    <a:srgbClr val="BACD5F"/>
    <a:srgbClr val="677D35"/>
    <a:srgbClr val="F2EDC6"/>
    <a:srgbClr val="92B24C"/>
    <a:srgbClr val="9ADC9C"/>
    <a:srgbClr val="E8857F"/>
    <a:srgbClr val="6B8E6E"/>
    <a:srgbClr val="A08069"/>
    <a:srgbClr val="D2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9" autoAdjust="0"/>
    <p:restoredTop sz="94660"/>
  </p:normalViewPr>
  <p:slideViewPr>
    <p:cSldViewPr snapToGrid="0">
      <p:cViewPr varScale="1">
        <p:scale>
          <a:sx n="89" d="100"/>
          <a:sy n="89" d="100"/>
        </p:scale>
        <p:origin x="355" y="77"/>
      </p:cViewPr>
      <p:guideLst>
        <p:guide orient="horz" pos="2163"/>
        <p:guide pos="38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299A0-0D98-4F4B-8D99-F91136BEE6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80A94-E23C-45B5-9583-00F2C12D4A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3"/>
          </p:nvPr>
        </p:nvSpPr>
        <p:spPr>
          <a:xfrm>
            <a:off x="8823569" y="252012"/>
            <a:ext cx="3047333" cy="6376365"/>
          </a:xfrm>
          <a:custGeom>
            <a:avLst/>
            <a:gdLst>
              <a:gd name="connsiteX0" fmla="*/ 318094 w 3047333"/>
              <a:gd name="connsiteY0" fmla="*/ 3541319 h 6376365"/>
              <a:gd name="connsiteX1" fmla="*/ 358696 w 3047333"/>
              <a:gd name="connsiteY1" fmla="*/ 3579053 h 6376365"/>
              <a:gd name="connsiteX2" fmla="*/ 1399984 w 3047333"/>
              <a:gd name="connsiteY2" fmla="*/ 5632782 h 6376365"/>
              <a:gd name="connsiteX3" fmla="*/ 1374938 w 3047333"/>
              <a:gd name="connsiteY3" fmla="*/ 5727958 h 6376365"/>
              <a:gd name="connsiteX4" fmla="*/ 1141698 w 3047333"/>
              <a:gd name="connsiteY4" fmla="*/ 5846215 h 6376365"/>
              <a:gd name="connsiteX5" fmla="*/ 1050121 w 3047333"/>
              <a:gd name="connsiteY5" fmla="*/ 5810170 h 6376365"/>
              <a:gd name="connsiteX6" fmla="*/ 8833 w 3047333"/>
              <a:gd name="connsiteY6" fmla="*/ 3756442 h 6376365"/>
              <a:gd name="connsiteX7" fmla="*/ 33879 w 3047333"/>
              <a:gd name="connsiteY7" fmla="*/ 3661266 h 6376365"/>
              <a:gd name="connsiteX8" fmla="*/ 267118 w 3047333"/>
              <a:gd name="connsiteY8" fmla="*/ 3543009 h 6376365"/>
              <a:gd name="connsiteX9" fmla="*/ 318094 w 3047333"/>
              <a:gd name="connsiteY9" fmla="*/ 3541319 h 6376365"/>
              <a:gd name="connsiteX10" fmla="*/ 474705 w 3047333"/>
              <a:gd name="connsiteY10" fmla="*/ 2791684 h 6376365"/>
              <a:gd name="connsiteX11" fmla="*/ 515306 w 3047333"/>
              <a:gd name="connsiteY11" fmla="*/ 2829417 h 6376365"/>
              <a:gd name="connsiteX12" fmla="*/ 2054185 w 3047333"/>
              <a:gd name="connsiteY12" fmla="*/ 5864545 h 6376365"/>
              <a:gd name="connsiteX13" fmla="*/ 2029139 w 3047333"/>
              <a:gd name="connsiteY13" fmla="*/ 5959720 h 6376365"/>
              <a:gd name="connsiteX14" fmla="*/ 1795901 w 3047333"/>
              <a:gd name="connsiteY14" fmla="*/ 6077977 h 6376365"/>
              <a:gd name="connsiteX15" fmla="*/ 1704323 w 3047333"/>
              <a:gd name="connsiteY15" fmla="*/ 6041934 h 6376365"/>
              <a:gd name="connsiteX16" fmla="*/ 165444 w 3047333"/>
              <a:gd name="connsiteY16" fmla="*/ 3006805 h 6376365"/>
              <a:gd name="connsiteX17" fmla="*/ 190490 w 3047333"/>
              <a:gd name="connsiteY17" fmla="*/ 2911630 h 6376365"/>
              <a:gd name="connsiteX18" fmla="*/ 423729 w 3047333"/>
              <a:gd name="connsiteY18" fmla="*/ 2793373 h 6376365"/>
              <a:gd name="connsiteX19" fmla="*/ 474705 w 3047333"/>
              <a:gd name="connsiteY19" fmla="*/ 2791684 h 6376365"/>
              <a:gd name="connsiteX20" fmla="*/ 689086 w 3047333"/>
              <a:gd name="connsiteY20" fmla="*/ 2149230 h 6376365"/>
              <a:gd name="connsiteX21" fmla="*/ 729687 w 3047333"/>
              <a:gd name="connsiteY21" fmla="*/ 2186964 h 6376365"/>
              <a:gd name="connsiteX22" fmla="*/ 2742364 w 3047333"/>
              <a:gd name="connsiteY22" fmla="*/ 6156561 h 6376365"/>
              <a:gd name="connsiteX23" fmla="*/ 2717318 w 3047333"/>
              <a:gd name="connsiteY23" fmla="*/ 6251737 h 6376365"/>
              <a:gd name="connsiteX24" fmla="*/ 2484080 w 3047333"/>
              <a:gd name="connsiteY24" fmla="*/ 6369995 h 6376365"/>
              <a:gd name="connsiteX25" fmla="*/ 2392502 w 3047333"/>
              <a:gd name="connsiteY25" fmla="*/ 6333950 h 6376365"/>
              <a:gd name="connsiteX26" fmla="*/ 379825 w 3047333"/>
              <a:gd name="connsiteY26" fmla="*/ 2364352 h 6376365"/>
              <a:gd name="connsiteX27" fmla="*/ 404871 w 3047333"/>
              <a:gd name="connsiteY27" fmla="*/ 2269177 h 6376365"/>
              <a:gd name="connsiteX28" fmla="*/ 638110 w 3047333"/>
              <a:gd name="connsiteY28" fmla="*/ 2150919 h 6376365"/>
              <a:gd name="connsiteX29" fmla="*/ 689086 w 3047333"/>
              <a:gd name="connsiteY29" fmla="*/ 2149230 h 6376365"/>
              <a:gd name="connsiteX30" fmla="*/ 1777203 w 3047333"/>
              <a:gd name="connsiteY30" fmla="*/ 509294 h 6376365"/>
              <a:gd name="connsiteX31" fmla="*/ 1816198 w 3047333"/>
              <a:gd name="connsiteY31" fmla="*/ 545535 h 6376365"/>
              <a:gd name="connsiteX32" fmla="*/ 3038850 w 3047333"/>
              <a:gd name="connsiteY32" fmla="*/ 2956968 h 6376365"/>
              <a:gd name="connsiteX33" fmla="*/ 3014794 w 3047333"/>
              <a:gd name="connsiteY33" fmla="*/ 3048377 h 6376365"/>
              <a:gd name="connsiteX34" fmla="*/ 2790786 w 3047333"/>
              <a:gd name="connsiteY34" fmla="*/ 3161954 h 6376365"/>
              <a:gd name="connsiteX35" fmla="*/ 2702833 w 3047333"/>
              <a:gd name="connsiteY35" fmla="*/ 3127336 h 6376365"/>
              <a:gd name="connsiteX36" fmla="*/ 1480181 w 3047333"/>
              <a:gd name="connsiteY36" fmla="*/ 715903 h 6376365"/>
              <a:gd name="connsiteX37" fmla="*/ 1504236 w 3047333"/>
              <a:gd name="connsiteY37" fmla="*/ 624494 h 6376365"/>
              <a:gd name="connsiteX38" fmla="*/ 1728244 w 3047333"/>
              <a:gd name="connsiteY38" fmla="*/ 510916 h 6376365"/>
              <a:gd name="connsiteX39" fmla="*/ 1777203 w 3047333"/>
              <a:gd name="connsiteY39" fmla="*/ 509294 h 6376365"/>
              <a:gd name="connsiteX40" fmla="*/ 1115127 w 3047333"/>
              <a:gd name="connsiteY40" fmla="*/ 281141 h 6376365"/>
              <a:gd name="connsiteX41" fmla="*/ 1155445 w 3047333"/>
              <a:gd name="connsiteY41" fmla="*/ 318611 h 6376365"/>
              <a:gd name="connsiteX42" fmla="*/ 2848728 w 3047333"/>
              <a:gd name="connsiteY42" fmla="*/ 3658268 h 6376365"/>
              <a:gd name="connsiteX43" fmla="*/ 2823856 w 3047333"/>
              <a:gd name="connsiteY43" fmla="*/ 3752778 h 6376365"/>
              <a:gd name="connsiteX44" fmla="*/ 2592246 w 3047333"/>
              <a:gd name="connsiteY44" fmla="*/ 3870210 h 6376365"/>
              <a:gd name="connsiteX45" fmla="*/ 2501307 w 3047333"/>
              <a:gd name="connsiteY45" fmla="*/ 3834418 h 6376365"/>
              <a:gd name="connsiteX46" fmla="*/ 808025 w 3047333"/>
              <a:gd name="connsiteY46" fmla="*/ 494761 h 6376365"/>
              <a:gd name="connsiteX47" fmla="*/ 832896 w 3047333"/>
              <a:gd name="connsiteY47" fmla="*/ 400251 h 6376365"/>
              <a:gd name="connsiteX48" fmla="*/ 1064508 w 3047333"/>
              <a:gd name="connsiteY48" fmla="*/ 282819 h 6376365"/>
              <a:gd name="connsiteX49" fmla="*/ 1115127 w 3047333"/>
              <a:gd name="connsiteY49" fmla="*/ 281141 h 6376365"/>
              <a:gd name="connsiteX50" fmla="*/ 435286 w 3047333"/>
              <a:gd name="connsiteY50" fmla="*/ 4651 h 6376365"/>
              <a:gd name="connsiteX51" fmla="*/ 475604 w 3047333"/>
              <a:gd name="connsiteY51" fmla="*/ 42121 h 6376365"/>
              <a:gd name="connsiteX52" fmla="*/ 2659606 w 3047333"/>
              <a:gd name="connsiteY52" fmla="*/ 4349625 h 6376365"/>
              <a:gd name="connsiteX53" fmla="*/ 2634735 w 3047333"/>
              <a:gd name="connsiteY53" fmla="*/ 4444135 h 6376365"/>
              <a:gd name="connsiteX54" fmla="*/ 2403124 w 3047333"/>
              <a:gd name="connsiteY54" fmla="*/ 4561567 h 6376365"/>
              <a:gd name="connsiteX55" fmla="*/ 2312187 w 3047333"/>
              <a:gd name="connsiteY55" fmla="*/ 4525774 h 6376365"/>
              <a:gd name="connsiteX56" fmla="*/ 128183 w 3047333"/>
              <a:gd name="connsiteY56" fmla="*/ 218271 h 6376365"/>
              <a:gd name="connsiteX57" fmla="*/ 153054 w 3047333"/>
              <a:gd name="connsiteY57" fmla="*/ 123760 h 6376365"/>
              <a:gd name="connsiteX58" fmla="*/ 384666 w 3047333"/>
              <a:gd name="connsiteY58" fmla="*/ 6328 h 6376365"/>
              <a:gd name="connsiteX59" fmla="*/ 435286 w 3047333"/>
              <a:gd name="connsiteY59" fmla="*/ 4651 h 63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47333" h="6376365">
                <a:moveTo>
                  <a:pt x="318094" y="3541319"/>
                </a:moveTo>
                <a:cubicBezTo>
                  <a:pt x="334667" y="3547842"/>
                  <a:pt x="349510" y="3560936"/>
                  <a:pt x="358696" y="3579053"/>
                </a:cubicBezTo>
                <a:lnTo>
                  <a:pt x="1399984" y="5632782"/>
                </a:lnTo>
                <a:cubicBezTo>
                  <a:pt x="1418355" y="5669018"/>
                  <a:pt x="1407141" y="5711630"/>
                  <a:pt x="1374938" y="5727958"/>
                </a:cubicBezTo>
                <a:lnTo>
                  <a:pt x="1141698" y="5846215"/>
                </a:lnTo>
                <a:cubicBezTo>
                  <a:pt x="1109494" y="5862544"/>
                  <a:pt x="1068493" y="5846406"/>
                  <a:pt x="1050121" y="5810170"/>
                </a:cubicBezTo>
                <a:lnTo>
                  <a:pt x="8833" y="3756442"/>
                </a:lnTo>
                <a:cubicBezTo>
                  <a:pt x="-9538" y="3720206"/>
                  <a:pt x="1675" y="3677595"/>
                  <a:pt x="33879" y="3661266"/>
                </a:cubicBezTo>
                <a:lnTo>
                  <a:pt x="267118" y="3543009"/>
                </a:lnTo>
                <a:cubicBezTo>
                  <a:pt x="283221" y="3534844"/>
                  <a:pt x="301522" y="3534797"/>
                  <a:pt x="318094" y="3541319"/>
                </a:cubicBezTo>
                <a:close/>
                <a:moveTo>
                  <a:pt x="474705" y="2791684"/>
                </a:moveTo>
                <a:cubicBezTo>
                  <a:pt x="491277" y="2798206"/>
                  <a:pt x="506120" y="2811300"/>
                  <a:pt x="515306" y="2829417"/>
                </a:cubicBezTo>
                <a:lnTo>
                  <a:pt x="2054185" y="5864545"/>
                </a:lnTo>
                <a:cubicBezTo>
                  <a:pt x="2072557" y="5900780"/>
                  <a:pt x="2061344" y="5943392"/>
                  <a:pt x="2029139" y="5959720"/>
                </a:cubicBezTo>
                <a:lnTo>
                  <a:pt x="1795901" y="6077977"/>
                </a:lnTo>
                <a:cubicBezTo>
                  <a:pt x="1763696" y="6094306"/>
                  <a:pt x="1722695" y="6078168"/>
                  <a:pt x="1704323" y="6041934"/>
                </a:cubicBezTo>
                <a:lnTo>
                  <a:pt x="165444" y="3006805"/>
                </a:lnTo>
                <a:cubicBezTo>
                  <a:pt x="147072" y="2970570"/>
                  <a:pt x="158286" y="2927958"/>
                  <a:pt x="190490" y="2911630"/>
                </a:cubicBezTo>
                <a:lnTo>
                  <a:pt x="423729" y="2793373"/>
                </a:lnTo>
                <a:cubicBezTo>
                  <a:pt x="439831" y="2785209"/>
                  <a:pt x="458133" y="2785161"/>
                  <a:pt x="474705" y="2791684"/>
                </a:cubicBezTo>
                <a:close/>
                <a:moveTo>
                  <a:pt x="689086" y="2149230"/>
                </a:moveTo>
                <a:cubicBezTo>
                  <a:pt x="705658" y="2155753"/>
                  <a:pt x="720501" y="2168847"/>
                  <a:pt x="729687" y="2186964"/>
                </a:cubicBezTo>
                <a:lnTo>
                  <a:pt x="2742364" y="6156561"/>
                </a:lnTo>
                <a:cubicBezTo>
                  <a:pt x="2760735" y="6192797"/>
                  <a:pt x="2749522" y="6235409"/>
                  <a:pt x="2717318" y="6251737"/>
                </a:cubicBezTo>
                <a:lnTo>
                  <a:pt x="2484080" y="6369995"/>
                </a:lnTo>
                <a:cubicBezTo>
                  <a:pt x="2451875" y="6386322"/>
                  <a:pt x="2410874" y="6370185"/>
                  <a:pt x="2392502" y="6333950"/>
                </a:cubicBezTo>
                <a:lnTo>
                  <a:pt x="379825" y="2364352"/>
                </a:lnTo>
                <a:cubicBezTo>
                  <a:pt x="361453" y="2328117"/>
                  <a:pt x="372666" y="2285505"/>
                  <a:pt x="404871" y="2269177"/>
                </a:cubicBezTo>
                <a:lnTo>
                  <a:pt x="638110" y="2150919"/>
                </a:lnTo>
                <a:cubicBezTo>
                  <a:pt x="654212" y="2142755"/>
                  <a:pt x="672513" y="2142708"/>
                  <a:pt x="689086" y="2149230"/>
                </a:cubicBezTo>
                <a:close/>
                <a:moveTo>
                  <a:pt x="1777203" y="509294"/>
                </a:moveTo>
                <a:cubicBezTo>
                  <a:pt x="1793120" y="515559"/>
                  <a:pt x="1807375" y="528134"/>
                  <a:pt x="1816198" y="545535"/>
                </a:cubicBezTo>
                <a:lnTo>
                  <a:pt x="3038850" y="2956968"/>
                </a:lnTo>
                <a:cubicBezTo>
                  <a:pt x="3056495" y="2991769"/>
                  <a:pt x="3045725" y="3032695"/>
                  <a:pt x="3014794" y="3048377"/>
                </a:cubicBezTo>
                <a:lnTo>
                  <a:pt x="2790786" y="3161954"/>
                </a:lnTo>
                <a:cubicBezTo>
                  <a:pt x="2759856" y="3177636"/>
                  <a:pt x="2720478" y="3162137"/>
                  <a:pt x="2702833" y="3127336"/>
                </a:cubicBezTo>
                <a:lnTo>
                  <a:pt x="1480181" y="715903"/>
                </a:lnTo>
                <a:cubicBezTo>
                  <a:pt x="1462536" y="681101"/>
                  <a:pt x="1473306" y="640176"/>
                  <a:pt x="1504236" y="624494"/>
                </a:cubicBezTo>
                <a:lnTo>
                  <a:pt x="1728244" y="510916"/>
                </a:lnTo>
                <a:cubicBezTo>
                  <a:pt x="1743710" y="503075"/>
                  <a:pt x="1761286" y="503030"/>
                  <a:pt x="1777203" y="509294"/>
                </a:cubicBezTo>
                <a:close/>
                <a:moveTo>
                  <a:pt x="1115127" y="281141"/>
                </a:moveTo>
                <a:cubicBezTo>
                  <a:pt x="1131584" y="287619"/>
                  <a:pt x="1146323" y="300620"/>
                  <a:pt x="1155445" y="318611"/>
                </a:cubicBezTo>
                <a:lnTo>
                  <a:pt x="2848728" y="3658268"/>
                </a:lnTo>
                <a:cubicBezTo>
                  <a:pt x="2866971" y="3694250"/>
                  <a:pt x="2855836" y="3736564"/>
                  <a:pt x="2823856" y="3752778"/>
                </a:cubicBezTo>
                <a:lnTo>
                  <a:pt x="2592246" y="3870210"/>
                </a:lnTo>
                <a:cubicBezTo>
                  <a:pt x="2560266" y="3886426"/>
                  <a:pt x="2519552" y="3870400"/>
                  <a:pt x="2501307" y="3834418"/>
                </a:cubicBezTo>
                <a:lnTo>
                  <a:pt x="808025" y="494761"/>
                </a:lnTo>
                <a:cubicBezTo>
                  <a:pt x="789781" y="458779"/>
                  <a:pt x="800917" y="416465"/>
                  <a:pt x="832896" y="400251"/>
                </a:cubicBezTo>
                <a:lnTo>
                  <a:pt x="1064508" y="282819"/>
                </a:lnTo>
                <a:cubicBezTo>
                  <a:pt x="1080498" y="274711"/>
                  <a:pt x="1098671" y="274664"/>
                  <a:pt x="1115127" y="281141"/>
                </a:cubicBezTo>
                <a:close/>
                <a:moveTo>
                  <a:pt x="435286" y="4651"/>
                </a:moveTo>
                <a:cubicBezTo>
                  <a:pt x="451742" y="11128"/>
                  <a:pt x="466482" y="24129"/>
                  <a:pt x="475604" y="42121"/>
                </a:cubicBezTo>
                <a:lnTo>
                  <a:pt x="2659606" y="4349625"/>
                </a:lnTo>
                <a:cubicBezTo>
                  <a:pt x="2677850" y="4385606"/>
                  <a:pt x="2666714" y="4427920"/>
                  <a:pt x="2634735" y="4444135"/>
                </a:cubicBezTo>
                <a:lnTo>
                  <a:pt x="2403124" y="4561567"/>
                </a:lnTo>
                <a:cubicBezTo>
                  <a:pt x="2371145" y="4577782"/>
                  <a:pt x="2330430" y="4561756"/>
                  <a:pt x="2312187" y="4525774"/>
                </a:cubicBezTo>
                <a:lnTo>
                  <a:pt x="128183" y="218271"/>
                </a:lnTo>
                <a:cubicBezTo>
                  <a:pt x="109940" y="182289"/>
                  <a:pt x="121075" y="139975"/>
                  <a:pt x="153054" y="123760"/>
                </a:cubicBezTo>
                <a:lnTo>
                  <a:pt x="384666" y="6328"/>
                </a:lnTo>
                <a:cubicBezTo>
                  <a:pt x="400656" y="-1779"/>
                  <a:pt x="418829" y="-1827"/>
                  <a:pt x="435286" y="465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3141663" y="1044575"/>
            <a:ext cx="5908675" cy="4768850"/>
          </a:xfrm>
          <a:custGeom>
            <a:avLst/>
            <a:gdLst>
              <a:gd name="connsiteX0" fmla="*/ 2987040 w 5908675"/>
              <a:gd name="connsiteY0" fmla="*/ 0 h 4768850"/>
              <a:gd name="connsiteX1" fmla="*/ 5908675 w 5908675"/>
              <a:gd name="connsiteY1" fmla="*/ 0 h 4768850"/>
              <a:gd name="connsiteX2" fmla="*/ 5908675 w 5908675"/>
              <a:gd name="connsiteY2" fmla="*/ 4768850 h 4768850"/>
              <a:gd name="connsiteX3" fmla="*/ 2987040 w 5908675"/>
              <a:gd name="connsiteY3" fmla="*/ 4768850 h 4768850"/>
              <a:gd name="connsiteX4" fmla="*/ 0 w 5908675"/>
              <a:gd name="connsiteY4" fmla="*/ 0 h 4768850"/>
              <a:gd name="connsiteX5" fmla="*/ 2940269 w 5908675"/>
              <a:gd name="connsiteY5" fmla="*/ 0 h 4768850"/>
              <a:gd name="connsiteX6" fmla="*/ 2940269 w 5908675"/>
              <a:gd name="connsiteY6" fmla="*/ 4768850 h 4768850"/>
              <a:gd name="connsiteX7" fmla="*/ 0 w 5908675"/>
              <a:gd name="connsiteY7" fmla="*/ 4768850 h 476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675" h="4768850">
                <a:moveTo>
                  <a:pt x="2987040" y="0"/>
                </a:moveTo>
                <a:lnTo>
                  <a:pt x="5908675" y="0"/>
                </a:lnTo>
                <a:lnTo>
                  <a:pt x="5908675" y="4768850"/>
                </a:lnTo>
                <a:lnTo>
                  <a:pt x="2987040" y="4768850"/>
                </a:lnTo>
                <a:close/>
                <a:moveTo>
                  <a:pt x="0" y="0"/>
                </a:moveTo>
                <a:lnTo>
                  <a:pt x="2940269" y="0"/>
                </a:lnTo>
                <a:lnTo>
                  <a:pt x="2940269" y="4768850"/>
                </a:lnTo>
                <a:lnTo>
                  <a:pt x="0" y="4768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3"/>
          </p:nvPr>
        </p:nvSpPr>
        <p:spPr>
          <a:xfrm>
            <a:off x="782637" y="1321655"/>
            <a:ext cx="10626725" cy="4868862"/>
          </a:xfrm>
          <a:custGeom>
            <a:avLst/>
            <a:gdLst>
              <a:gd name="connsiteX0" fmla="*/ 0 w 10626725"/>
              <a:gd name="connsiteY0" fmla="*/ 2448511 h 4868862"/>
              <a:gd name="connsiteX1" fmla="*/ 2624460 w 10626725"/>
              <a:gd name="connsiteY1" fmla="*/ 2448511 h 4868862"/>
              <a:gd name="connsiteX2" fmla="*/ 2624460 w 10626725"/>
              <a:gd name="connsiteY2" fmla="*/ 4854794 h 4868862"/>
              <a:gd name="connsiteX3" fmla="*/ 0 w 10626725"/>
              <a:gd name="connsiteY3" fmla="*/ 4854794 h 4868862"/>
              <a:gd name="connsiteX4" fmla="*/ 2666018 w 10626725"/>
              <a:gd name="connsiteY4" fmla="*/ 2448510 h 4868862"/>
              <a:gd name="connsiteX5" fmla="*/ 5285812 w 10626725"/>
              <a:gd name="connsiteY5" fmla="*/ 2448510 h 4868862"/>
              <a:gd name="connsiteX6" fmla="*/ 5285812 w 10626725"/>
              <a:gd name="connsiteY6" fmla="*/ 4854791 h 4868862"/>
              <a:gd name="connsiteX7" fmla="*/ 2666018 w 10626725"/>
              <a:gd name="connsiteY7" fmla="*/ 4854791 h 4868862"/>
              <a:gd name="connsiteX8" fmla="*/ 7979846 w 10626725"/>
              <a:gd name="connsiteY8" fmla="*/ 2448508 h 4868862"/>
              <a:gd name="connsiteX9" fmla="*/ 10626725 w 10626725"/>
              <a:gd name="connsiteY9" fmla="*/ 2448508 h 4868862"/>
              <a:gd name="connsiteX10" fmla="*/ 10626725 w 10626725"/>
              <a:gd name="connsiteY10" fmla="*/ 4868862 h 4868862"/>
              <a:gd name="connsiteX11" fmla="*/ 7979846 w 10626725"/>
              <a:gd name="connsiteY11" fmla="*/ 4868862 h 4868862"/>
              <a:gd name="connsiteX12" fmla="*/ 5327833 w 10626725"/>
              <a:gd name="connsiteY12" fmla="*/ 2448488 h 4868862"/>
              <a:gd name="connsiteX13" fmla="*/ 7914941 w 10626725"/>
              <a:gd name="connsiteY13" fmla="*/ 2448488 h 4868862"/>
              <a:gd name="connsiteX14" fmla="*/ 7914941 w 10626725"/>
              <a:gd name="connsiteY14" fmla="*/ 4868861 h 4868862"/>
              <a:gd name="connsiteX15" fmla="*/ 5327833 w 10626725"/>
              <a:gd name="connsiteY15" fmla="*/ 4868861 h 4868862"/>
              <a:gd name="connsiteX16" fmla="*/ 0 w 10626725"/>
              <a:gd name="connsiteY16" fmla="*/ 27 h 4868862"/>
              <a:gd name="connsiteX17" fmla="*/ 2624460 w 10626725"/>
              <a:gd name="connsiteY17" fmla="*/ 27 h 4868862"/>
              <a:gd name="connsiteX18" fmla="*/ 2624460 w 10626725"/>
              <a:gd name="connsiteY18" fmla="*/ 2406309 h 4868862"/>
              <a:gd name="connsiteX19" fmla="*/ 0 w 10626725"/>
              <a:gd name="connsiteY19" fmla="*/ 2406309 h 4868862"/>
              <a:gd name="connsiteX20" fmla="*/ 2666018 w 10626725"/>
              <a:gd name="connsiteY20" fmla="*/ 25 h 4868862"/>
              <a:gd name="connsiteX21" fmla="*/ 5285812 w 10626725"/>
              <a:gd name="connsiteY21" fmla="*/ 25 h 4868862"/>
              <a:gd name="connsiteX22" fmla="*/ 5285812 w 10626725"/>
              <a:gd name="connsiteY22" fmla="*/ 2406306 h 4868862"/>
              <a:gd name="connsiteX23" fmla="*/ 2666018 w 10626725"/>
              <a:gd name="connsiteY23" fmla="*/ 2406306 h 4868862"/>
              <a:gd name="connsiteX24" fmla="*/ 7979846 w 10626725"/>
              <a:gd name="connsiteY24" fmla="*/ 0 h 4868862"/>
              <a:gd name="connsiteX25" fmla="*/ 10626725 w 10626725"/>
              <a:gd name="connsiteY25" fmla="*/ 0 h 4868862"/>
              <a:gd name="connsiteX26" fmla="*/ 10626725 w 10626725"/>
              <a:gd name="connsiteY26" fmla="*/ 2406309 h 4868862"/>
              <a:gd name="connsiteX27" fmla="*/ 7979846 w 10626725"/>
              <a:gd name="connsiteY27" fmla="*/ 2406309 h 4868862"/>
              <a:gd name="connsiteX28" fmla="*/ 5327833 w 10626725"/>
              <a:gd name="connsiteY28" fmla="*/ 0 h 4868862"/>
              <a:gd name="connsiteX29" fmla="*/ 7914941 w 10626725"/>
              <a:gd name="connsiteY29" fmla="*/ 0 h 4868862"/>
              <a:gd name="connsiteX30" fmla="*/ 7914941 w 10626725"/>
              <a:gd name="connsiteY30" fmla="*/ 2406308 h 4868862"/>
              <a:gd name="connsiteX31" fmla="*/ 5327833 w 10626725"/>
              <a:gd name="connsiteY31" fmla="*/ 2406308 h 486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626725" h="4868862">
                <a:moveTo>
                  <a:pt x="0" y="2448511"/>
                </a:moveTo>
                <a:lnTo>
                  <a:pt x="2624460" y="2448511"/>
                </a:lnTo>
                <a:lnTo>
                  <a:pt x="2624460" y="4854794"/>
                </a:lnTo>
                <a:lnTo>
                  <a:pt x="0" y="4854794"/>
                </a:lnTo>
                <a:close/>
                <a:moveTo>
                  <a:pt x="2666018" y="2448510"/>
                </a:moveTo>
                <a:lnTo>
                  <a:pt x="5285812" y="2448510"/>
                </a:lnTo>
                <a:lnTo>
                  <a:pt x="5285812" y="4854791"/>
                </a:lnTo>
                <a:lnTo>
                  <a:pt x="2666018" y="4854791"/>
                </a:lnTo>
                <a:close/>
                <a:moveTo>
                  <a:pt x="7979846" y="2448508"/>
                </a:moveTo>
                <a:lnTo>
                  <a:pt x="10626725" y="2448508"/>
                </a:lnTo>
                <a:lnTo>
                  <a:pt x="10626725" y="4868862"/>
                </a:lnTo>
                <a:lnTo>
                  <a:pt x="7979846" y="4868862"/>
                </a:lnTo>
                <a:close/>
                <a:moveTo>
                  <a:pt x="5327833" y="2448488"/>
                </a:moveTo>
                <a:lnTo>
                  <a:pt x="7914941" y="2448488"/>
                </a:lnTo>
                <a:lnTo>
                  <a:pt x="7914941" y="4868861"/>
                </a:lnTo>
                <a:lnTo>
                  <a:pt x="5327833" y="4868861"/>
                </a:lnTo>
                <a:close/>
                <a:moveTo>
                  <a:pt x="0" y="27"/>
                </a:moveTo>
                <a:lnTo>
                  <a:pt x="2624460" y="27"/>
                </a:lnTo>
                <a:lnTo>
                  <a:pt x="2624460" y="2406309"/>
                </a:lnTo>
                <a:lnTo>
                  <a:pt x="0" y="2406309"/>
                </a:lnTo>
                <a:close/>
                <a:moveTo>
                  <a:pt x="2666018" y="25"/>
                </a:moveTo>
                <a:lnTo>
                  <a:pt x="5285812" y="25"/>
                </a:lnTo>
                <a:lnTo>
                  <a:pt x="5285812" y="2406306"/>
                </a:lnTo>
                <a:lnTo>
                  <a:pt x="2666018" y="2406306"/>
                </a:lnTo>
                <a:close/>
                <a:moveTo>
                  <a:pt x="7979846" y="0"/>
                </a:moveTo>
                <a:lnTo>
                  <a:pt x="10626725" y="0"/>
                </a:lnTo>
                <a:lnTo>
                  <a:pt x="10626725" y="2406309"/>
                </a:lnTo>
                <a:lnTo>
                  <a:pt x="7979846" y="2406309"/>
                </a:lnTo>
                <a:close/>
                <a:moveTo>
                  <a:pt x="5327833" y="0"/>
                </a:moveTo>
                <a:lnTo>
                  <a:pt x="7914941" y="0"/>
                </a:lnTo>
                <a:lnTo>
                  <a:pt x="7914941" y="2406308"/>
                </a:lnTo>
                <a:lnTo>
                  <a:pt x="5327833" y="2406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4324350" y="0"/>
            <a:ext cx="3543300" cy="6858000"/>
          </a:xfrm>
          <a:prstGeom prst="parallelogram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13775" y="744490"/>
            <a:ext cx="5935250" cy="5369020"/>
          </a:xfrm>
          <a:custGeom>
            <a:avLst/>
            <a:gdLst>
              <a:gd name="connsiteX0" fmla="*/ 2153617 w 5935250"/>
              <a:gd name="connsiteY0" fmla="*/ 3490197 h 5369020"/>
              <a:gd name="connsiteX1" fmla="*/ 5935249 w 5935250"/>
              <a:gd name="connsiteY1" fmla="*/ 3490197 h 5369020"/>
              <a:gd name="connsiteX2" fmla="*/ 5935249 w 5935250"/>
              <a:gd name="connsiteY2" fmla="*/ 5369020 h 5369020"/>
              <a:gd name="connsiteX3" fmla="*/ 2153617 w 5935250"/>
              <a:gd name="connsiteY3" fmla="*/ 5369020 h 5369020"/>
              <a:gd name="connsiteX4" fmla="*/ 0 w 5935250"/>
              <a:gd name="connsiteY4" fmla="*/ 3490197 h 5369020"/>
              <a:gd name="connsiteX5" fmla="*/ 2083275 w 5935250"/>
              <a:gd name="connsiteY5" fmla="*/ 3490197 h 5369020"/>
              <a:gd name="connsiteX6" fmla="*/ 2083275 w 5935250"/>
              <a:gd name="connsiteY6" fmla="*/ 5369020 h 5369020"/>
              <a:gd name="connsiteX7" fmla="*/ 0 w 5935250"/>
              <a:gd name="connsiteY7" fmla="*/ 5369020 h 5369020"/>
              <a:gd name="connsiteX8" fmla="*/ 3734442 w 5935250"/>
              <a:gd name="connsiteY8" fmla="*/ 23322 h 5369020"/>
              <a:gd name="connsiteX9" fmla="*/ 5935250 w 5935250"/>
              <a:gd name="connsiteY9" fmla="*/ 23322 h 5369020"/>
              <a:gd name="connsiteX10" fmla="*/ 5935250 w 5935250"/>
              <a:gd name="connsiteY10" fmla="*/ 3436710 h 5369020"/>
              <a:gd name="connsiteX11" fmla="*/ 3734442 w 5935250"/>
              <a:gd name="connsiteY11" fmla="*/ 3436710 h 5369020"/>
              <a:gd name="connsiteX12" fmla="*/ 1914 w 5935250"/>
              <a:gd name="connsiteY12" fmla="*/ 0 h 5369020"/>
              <a:gd name="connsiteX13" fmla="*/ 3685376 w 5935250"/>
              <a:gd name="connsiteY13" fmla="*/ 0 h 5369020"/>
              <a:gd name="connsiteX14" fmla="*/ 3685376 w 5935250"/>
              <a:gd name="connsiteY14" fmla="*/ 3436709 h 5369020"/>
              <a:gd name="connsiteX15" fmla="*/ 1914 w 5935250"/>
              <a:gd name="connsiteY15" fmla="*/ 3436709 h 536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35250" h="5369020">
                <a:moveTo>
                  <a:pt x="2153617" y="3490197"/>
                </a:moveTo>
                <a:lnTo>
                  <a:pt x="5935249" y="3490197"/>
                </a:lnTo>
                <a:lnTo>
                  <a:pt x="5935249" y="5369020"/>
                </a:lnTo>
                <a:lnTo>
                  <a:pt x="2153617" y="5369020"/>
                </a:lnTo>
                <a:close/>
                <a:moveTo>
                  <a:pt x="0" y="3490197"/>
                </a:moveTo>
                <a:lnTo>
                  <a:pt x="2083275" y="3490197"/>
                </a:lnTo>
                <a:lnTo>
                  <a:pt x="2083275" y="5369020"/>
                </a:lnTo>
                <a:lnTo>
                  <a:pt x="0" y="5369020"/>
                </a:lnTo>
                <a:close/>
                <a:moveTo>
                  <a:pt x="3734442" y="23322"/>
                </a:moveTo>
                <a:lnTo>
                  <a:pt x="5935250" y="23322"/>
                </a:lnTo>
                <a:lnTo>
                  <a:pt x="5935250" y="3436710"/>
                </a:lnTo>
                <a:lnTo>
                  <a:pt x="3734442" y="3436710"/>
                </a:lnTo>
                <a:close/>
                <a:moveTo>
                  <a:pt x="1914" y="0"/>
                </a:moveTo>
                <a:lnTo>
                  <a:pt x="3685376" y="0"/>
                </a:lnTo>
                <a:lnTo>
                  <a:pt x="3685376" y="3436709"/>
                </a:lnTo>
                <a:lnTo>
                  <a:pt x="1914" y="3436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 rot="16200000" flipH="1">
            <a:off x="7188767" y="1854768"/>
            <a:ext cx="6858001" cy="3148463"/>
          </a:xfrm>
          <a:prstGeom prst="triangl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4"/>
          </p:nvPr>
        </p:nvSpPr>
        <p:spPr>
          <a:xfrm rot="5400000">
            <a:off x="-467751" y="3900268"/>
            <a:ext cx="3425484" cy="2489982"/>
          </a:xfrm>
          <a:prstGeom prst="triangl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1999" cy="6858000"/>
          </a:xfrm>
          <a:custGeom>
            <a:avLst/>
            <a:gdLst>
              <a:gd name="connsiteX0" fmla="*/ 7569503 w 12191999"/>
              <a:gd name="connsiteY0" fmla="*/ 5148774 h 6858000"/>
              <a:gd name="connsiteX1" fmla="*/ 9230575 w 12191999"/>
              <a:gd name="connsiteY1" fmla="*/ 6857999 h 6858000"/>
              <a:gd name="connsiteX2" fmla="*/ 5908431 w 12191999"/>
              <a:gd name="connsiteY2" fmla="*/ 6857999 h 6858000"/>
              <a:gd name="connsiteX3" fmla="*/ 0 w 12191999"/>
              <a:gd name="connsiteY3" fmla="*/ 3432517 h 6858000"/>
              <a:gd name="connsiteX4" fmla="*/ 2489982 w 12191999"/>
              <a:gd name="connsiteY4" fmla="*/ 5145259 h 6858000"/>
              <a:gd name="connsiteX5" fmla="*/ 2 w 12191999"/>
              <a:gd name="connsiteY5" fmla="*/ 6858000 h 6858000"/>
              <a:gd name="connsiteX6" fmla="*/ 0 w 12191999"/>
              <a:gd name="connsiteY6" fmla="*/ 6858000 h 6858000"/>
              <a:gd name="connsiteX7" fmla="*/ 12191998 w 12191999"/>
              <a:gd name="connsiteY7" fmla="*/ 0 h 6858000"/>
              <a:gd name="connsiteX8" fmla="*/ 12191999 w 12191999"/>
              <a:gd name="connsiteY8" fmla="*/ 0 h 6858000"/>
              <a:gd name="connsiteX9" fmla="*/ 12191999 w 12191999"/>
              <a:gd name="connsiteY9" fmla="*/ 6858000 h 6858000"/>
              <a:gd name="connsiteX10" fmla="*/ 9043536 w 12191999"/>
              <a:gd name="connsiteY10" fmla="*/ 3429000 h 6858000"/>
              <a:gd name="connsiteX11" fmla="*/ 838203 w 12191999"/>
              <a:gd name="connsiteY11" fmla="*/ 0 h 6858000"/>
              <a:gd name="connsiteX12" fmla="*/ 6857999 w 12191999"/>
              <a:gd name="connsiteY12" fmla="*/ 0 h 6858000"/>
              <a:gd name="connsiteX13" fmla="*/ 3848102 w 12191999"/>
              <a:gd name="connsiteY13" fmla="*/ 237743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858000">
                <a:moveTo>
                  <a:pt x="7569503" y="5148774"/>
                </a:moveTo>
                <a:lnTo>
                  <a:pt x="9230575" y="6857999"/>
                </a:lnTo>
                <a:lnTo>
                  <a:pt x="5908431" y="6857999"/>
                </a:lnTo>
                <a:close/>
                <a:moveTo>
                  <a:pt x="0" y="3432517"/>
                </a:moveTo>
                <a:lnTo>
                  <a:pt x="2489982" y="5145259"/>
                </a:lnTo>
                <a:lnTo>
                  <a:pt x="2" y="6858000"/>
                </a:lnTo>
                <a:lnTo>
                  <a:pt x="0" y="6858000"/>
                </a:lnTo>
                <a:close/>
                <a:moveTo>
                  <a:pt x="121919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043536" y="3429000"/>
                </a:lnTo>
                <a:close/>
                <a:moveTo>
                  <a:pt x="838203" y="0"/>
                </a:moveTo>
                <a:lnTo>
                  <a:pt x="6857999" y="0"/>
                </a:lnTo>
                <a:lnTo>
                  <a:pt x="3848102" y="23774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583485" y="0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5"/>
          <p:cNvSpPr>
            <a:spLocks noGrp="1"/>
          </p:cNvSpPr>
          <p:nvPr>
            <p:ph type="pic" sz="quarter" idx="14"/>
          </p:nvPr>
        </p:nvSpPr>
        <p:spPr>
          <a:xfrm>
            <a:off x="3460642" y="2750234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5"/>
          <p:cNvSpPr>
            <a:spLocks noGrp="1"/>
          </p:cNvSpPr>
          <p:nvPr>
            <p:ph type="pic" sz="quarter" idx="15"/>
          </p:nvPr>
        </p:nvSpPr>
        <p:spPr>
          <a:xfrm>
            <a:off x="6271837" y="0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5"/>
          <p:cNvSpPr>
            <a:spLocks noGrp="1"/>
          </p:cNvSpPr>
          <p:nvPr>
            <p:ph type="pic" sz="quarter" idx="16"/>
          </p:nvPr>
        </p:nvSpPr>
        <p:spPr>
          <a:xfrm>
            <a:off x="8148994" y="2750234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1279525" y="1870760"/>
            <a:ext cx="2012315" cy="192751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5"/>
          <p:cNvSpPr>
            <a:spLocks noGrp="1"/>
          </p:cNvSpPr>
          <p:nvPr>
            <p:ph type="pic" sz="quarter" idx="14"/>
          </p:nvPr>
        </p:nvSpPr>
        <p:spPr>
          <a:xfrm>
            <a:off x="5089843" y="1870760"/>
            <a:ext cx="2012315" cy="192751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5"/>
          </p:nvPr>
        </p:nvSpPr>
        <p:spPr>
          <a:xfrm>
            <a:off x="8900161" y="1870760"/>
            <a:ext cx="2012315" cy="192751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091425" y="576674"/>
            <a:ext cx="5257800" cy="5219215"/>
          </a:xfrm>
          <a:custGeom>
            <a:avLst/>
            <a:gdLst>
              <a:gd name="connsiteX0" fmla="*/ 0 w 5486399"/>
              <a:gd name="connsiteY0" fmla="*/ 3022307 h 5723402"/>
              <a:gd name="connsiteX1" fmla="*/ 1665849 w 5486399"/>
              <a:gd name="connsiteY1" fmla="*/ 3022307 h 5723402"/>
              <a:gd name="connsiteX2" fmla="*/ 1665849 w 5486399"/>
              <a:gd name="connsiteY2" fmla="*/ 5723402 h 5723402"/>
              <a:gd name="connsiteX3" fmla="*/ 0 w 5486399"/>
              <a:gd name="connsiteY3" fmla="*/ 5723402 h 5723402"/>
              <a:gd name="connsiteX4" fmla="*/ 1910275 w 5486399"/>
              <a:gd name="connsiteY4" fmla="*/ 3022306 h 5723402"/>
              <a:gd name="connsiteX5" fmla="*/ 3576124 w 5486399"/>
              <a:gd name="connsiteY5" fmla="*/ 3022306 h 5723402"/>
              <a:gd name="connsiteX6" fmla="*/ 3576124 w 5486399"/>
              <a:gd name="connsiteY6" fmla="*/ 5723401 h 5723402"/>
              <a:gd name="connsiteX7" fmla="*/ 1910275 w 5486399"/>
              <a:gd name="connsiteY7" fmla="*/ 5723401 h 5723402"/>
              <a:gd name="connsiteX8" fmla="*/ 0 w 5486399"/>
              <a:gd name="connsiteY8" fmla="*/ 2 h 5723402"/>
              <a:gd name="connsiteX9" fmla="*/ 1665849 w 5486399"/>
              <a:gd name="connsiteY9" fmla="*/ 2 h 5723402"/>
              <a:gd name="connsiteX10" fmla="*/ 1665849 w 5486399"/>
              <a:gd name="connsiteY10" fmla="*/ 2701097 h 5723402"/>
              <a:gd name="connsiteX11" fmla="*/ 0 w 5486399"/>
              <a:gd name="connsiteY11" fmla="*/ 2701097 h 5723402"/>
              <a:gd name="connsiteX12" fmla="*/ 3820550 w 5486399"/>
              <a:gd name="connsiteY12" fmla="*/ 0 h 5723402"/>
              <a:gd name="connsiteX13" fmla="*/ 5486399 w 5486399"/>
              <a:gd name="connsiteY13" fmla="*/ 0 h 5723402"/>
              <a:gd name="connsiteX14" fmla="*/ 5486399 w 5486399"/>
              <a:gd name="connsiteY14" fmla="*/ 2701095 h 5723402"/>
              <a:gd name="connsiteX15" fmla="*/ 3820550 w 5486399"/>
              <a:gd name="connsiteY15" fmla="*/ 2701095 h 572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86399" h="5723402">
                <a:moveTo>
                  <a:pt x="0" y="3022307"/>
                </a:moveTo>
                <a:lnTo>
                  <a:pt x="1665849" y="3022307"/>
                </a:lnTo>
                <a:lnTo>
                  <a:pt x="1665849" y="5723402"/>
                </a:lnTo>
                <a:lnTo>
                  <a:pt x="0" y="5723402"/>
                </a:lnTo>
                <a:close/>
                <a:moveTo>
                  <a:pt x="1910275" y="3022306"/>
                </a:moveTo>
                <a:lnTo>
                  <a:pt x="3576124" y="3022306"/>
                </a:lnTo>
                <a:lnTo>
                  <a:pt x="3576124" y="5723401"/>
                </a:lnTo>
                <a:lnTo>
                  <a:pt x="1910275" y="5723401"/>
                </a:lnTo>
                <a:close/>
                <a:moveTo>
                  <a:pt x="0" y="2"/>
                </a:moveTo>
                <a:lnTo>
                  <a:pt x="1665849" y="2"/>
                </a:lnTo>
                <a:lnTo>
                  <a:pt x="1665849" y="2701097"/>
                </a:lnTo>
                <a:lnTo>
                  <a:pt x="0" y="2701097"/>
                </a:lnTo>
                <a:close/>
                <a:moveTo>
                  <a:pt x="3820550" y="0"/>
                </a:moveTo>
                <a:lnTo>
                  <a:pt x="5486399" y="0"/>
                </a:lnTo>
                <a:lnTo>
                  <a:pt x="5486399" y="2701095"/>
                </a:lnTo>
                <a:lnTo>
                  <a:pt x="3820550" y="27010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4"/>
          </p:nvPr>
        </p:nvSpPr>
        <p:spPr>
          <a:xfrm>
            <a:off x="7117867" y="576674"/>
            <a:ext cx="3939345" cy="247601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6217921" y="0"/>
            <a:ext cx="5576668" cy="3319976"/>
          </a:xfrm>
          <a:custGeom>
            <a:avLst/>
            <a:gdLst>
              <a:gd name="connsiteX0" fmla="*/ 1451318 w 5880295"/>
              <a:gd name="connsiteY0" fmla="*/ 0 h 3770142"/>
              <a:gd name="connsiteX1" fmla="*/ 1924434 w 5880295"/>
              <a:gd name="connsiteY1" fmla="*/ 0 h 3770142"/>
              <a:gd name="connsiteX2" fmla="*/ 2942119 w 5880295"/>
              <a:gd name="connsiteY2" fmla="*/ 1304974 h 3770142"/>
              <a:gd name="connsiteX3" fmla="*/ 3959803 w 5880295"/>
              <a:gd name="connsiteY3" fmla="*/ 0 h 3770142"/>
              <a:gd name="connsiteX4" fmla="*/ 4451254 w 5880295"/>
              <a:gd name="connsiteY4" fmla="*/ 0 h 3770142"/>
              <a:gd name="connsiteX5" fmla="*/ 2951286 w 5880295"/>
              <a:gd name="connsiteY5" fmla="*/ 1923405 h 3770142"/>
              <a:gd name="connsiteX6" fmla="*/ 0 w 5880295"/>
              <a:gd name="connsiteY6" fmla="*/ 0 h 3770142"/>
              <a:gd name="connsiteX7" fmla="*/ 927373 w 5880295"/>
              <a:gd name="connsiteY7" fmla="*/ 0 h 3770142"/>
              <a:gd name="connsiteX8" fmla="*/ 2922178 w 5880295"/>
              <a:gd name="connsiteY8" fmla="*/ 2557931 h 3770142"/>
              <a:gd name="connsiteX9" fmla="*/ 4916982 w 5880295"/>
              <a:gd name="connsiteY9" fmla="*/ 0 h 3770142"/>
              <a:gd name="connsiteX10" fmla="*/ 5880295 w 5880295"/>
              <a:gd name="connsiteY10" fmla="*/ 0 h 3770142"/>
              <a:gd name="connsiteX11" fmla="*/ 2940148 w 5880295"/>
              <a:gd name="connsiteY11" fmla="*/ 3770142 h 377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80295" h="3770142">
                <a:moveTo>
                  <a:pt x="1451318" y="0"/>
                </a:moveTo>
                <a:lnTo>
                  <a:pt x="1924434" y="0"/>
                </a:lnTo>
                <a:lnTo>
                  <a:pt x="2942119" y="1304974"/>
                </a:lnTo>
                <a:lnTo>
                  <a:pt x="3959803" y="0"/>
                </a:lnTo>
                <a:lnTo>
                  <a:pt x="4451254" y="0"/>
                </a:lnTo>
                <a:lnTo>
                  <a:pt x="2951286" y="1923405"/>
                </a:lnTo>
                <a:close/>
                <a:moveTo>
                  <a:pt x="0" y="0"/>
                </a:moveTo>
                <a:lnTo>
                  <a:pt x="927373" y="0"/>
                </a:lnTo>
                <a:lnTo>
                  <a:pt x="2922178" y="2557931"/>
                </a:lnTo>
                <a:lnTo>
                  <a:pt x="4916982" y="0"/>
                </a:lnTo>
                <a:lnTo>
                  <a:pt x="5880295" y="0"/>
                </a:lnTo>
                <a:lnTo>
                  <a:pt x="2940148" y="37701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422032" y="3770141"/>
            <a:ext cx="5401735" cy="3087859"/>
          </a:xfrm>
          <a:custGeom>
            <a:avLst/>
            <a:gdLst>
              <a:gd name="connsiteX0" fmla="*/ 2941649 w 5851218"/>
              <a:gd name="connsiteY0" fmla="*/ 1846737 h 3757785"/>
              <a:gd name="connsiteX1" fmla="*/ 4431980 w 5851218"/>
              <a:gd name="connsiteY1" fmla="*/ 3757785 h 3757785"/>
              <a:gd name="connsiteX2" fmla="*/ 3940529 w 5851218"/>
              <a:gd name="connsiteY2" fmla="*/ 3757785 h 3757785"/>
              <a:gd name="connsiteX3" fmla="*/ 2932482 w 5851218"/>
              <a:gd name="connsiteY3" fmla="*/ 2465168 h 3757785"/>
              <a:gd name="connsiteX4" fmla="*/ 1924434 w 5851218"/>
              <a:gd name="connsiteY4" fmla="*/ 3757785 h 3757785"/>
              <a:gd name="connsiteX5" fmla="*/ 1451318 w 5851218"/>
              <a:gd name="connsiteY5" fmla="*/ 3757785 h 3757785"/>
              <a:gd name="connsiteX6" fmla="*/ 2930511 w 5851218"/>
              <a:gd name="connsiteY6" fmla="*/ 0 h 3757785"/>
              <a:gd name="connsiteX7" fmla="*/ 5851218 w 5851218"/>
              <a:gd name="connsiteY7" fmla="*/ 3745214 h 3757785"/>
              <a:gd name="connsiteX8" fmla="*/ 5851218 w 5851218"/>
              <a:gd name="connsiteY8" fmla="*/ 3757785 h 3757785"/>
              <a:gd name="connsiteX9" fmla="*/ 4897708 w 5851218"/>
              <a:gd name="connsiteY9" fmla="*/ 3757785 h 3757785"/>
              <a:gd name="connsiteX10" fmla="*/ 2912541 w 5851218"/>
              <a:gd name="connsiteY10" fmla="*/ 1212211 h 3757785"/>
              <a:gd name="connsiteX11" fmla="*/ 927373 w 5851218"/>
              <a:gd name="connsiteY11" fmla="*/ 3757785 h 3757785"/>
              <a:gd name="connsiteX12" fmla="*/ 0 w 5851218"/>
              <a:gd name="connsiteY12" fmla="*/ 3757785 h 37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51218" h="3757785">
                <a:moveTo>
                  <a:pt x="2941649" y="1846737"/>
                </a:moveTo>
                <a:lnTo>
                  <a:pt x="4431980" y="3757785"/>
                </a:lnTo>
                <a:lnTo>
                  <a:pt x="3940529" y="3757785"/>
                </a:lnTo>
                <a:lnTo>
                  <a:pt x="2932482" y="2465168"/>
                </a:lnTo>
                <a:lnTo>
                  <a:pt x="1924434" y="3757785"/>
                </a:lnTo>
                <a:lnTo>
                  <a:pt x="1451318" y="3757785"/>
                </a:lnTo>
                <a:close/>
                <a:moveTo>
                  <a:pt x="2930511" y="0"/>
                </a:moveTo>
                <a:lnTo>
                  <a:pt x="5851218" y="3745214"/>
                </a:lnTo>
                <a:lnTo>
                  <a:pt x="5851218" y="3757785"/>
                </a:lnTo>
                <a:lnTo>
                  <a:pt x="4897708" y="3757785"/>
                </a:lnTo>
                <a:lnTo>
                  <a:pt x="2912541" y="1212211"/>
                </a:lnTo>
                <a:lnTo>
                  <a:pt x="927373" y="3757785"/>
                </a:lnTo>
                <a:lnTo>
                  <a:pt x="0" y="37577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hdphoto" Target="../media/hdphoto2.wdp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" y="-29210"/>
            <a:ext cx="12176347" cy="69157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1955" y="429260"/>
            <a:ext cx="11388090" cy="5998845"/>
          </a:xfrm>
          <a:prstGeom prst="rect">
            <a:avLst/>
          </a:prstGeom>
          <a:solidFill>
            <a:srgbClr val="35353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92955" y="-29210"/>
            <a:ext cx="3006725" cy="1547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81625" y="154940"/>
            <a:ext cx="1430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DESTINY</a:t>
            </a:r>
            <a:endParaRPr lang="en-US" altLang="zh-CN" sz="200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FREEDOM</a:t>
            </a:r>
          </a:p>
        </p:txBody>
      </p:sp>
      <p:sp>
        <p:nvSpPr>
          <p:cNvPr id="132" name="直线箭头"/>
          <p:cNvSpPr/>
          <p:nvPr/>
        </p:nvSpPr>
        <p:spPr>
          <a:xfrm>
            <a:off x="5864860" y="1038860"/>
            <a:ext cx="462280" cy="304165"/>
          </a:xfrm>
          <a:custGeom>
            <a:avLst/>
            <a:gdLst>
              <a:gd name="connsiteX0" fmla="*/ 314324 w 634413"/>
              <a:gd name="connsiteY0" fmla="*/ 44459 h 400123"/>
              <a:gd name="connsiteX1" fmla="*/ 314324 w 634413"/>
              <a:gd name="connsiteY1" fmla="*/ 355665 h 400123"/>
              <a:gd name="connsiteX2" fmla="*/ 582605 w 634413"/>
              <a:gd name="connsiteY2" fmla="*/ 200062 h 400123"/>
              <a:gd name="connsiteX3" fmla="*/ 289481 w 634413"/>
              <a:gd name="connsiteY3" fmla="*/ 0 h 400123"/>
              <a:gd name="connsiteX4" fmla="*/ 634413 w 634413"/>
              <a:gd name="connsiteY4" fmla="*/ 200062 h 400123"/>
              <a:gd name="connsiteX5" fmla="*/ 289481 w 634413"/>
              <a:gd name="connsiteY5" fmla="*/ 400123 h 400123"/>
              <a:gd name="connsiteX6" fmla="*/ 289481 w 634413"/>
              <a:gd name="connsiteY6" fmla="*/ 213398 h 400123"/>
              <a:gd name="connsiteX7" fmla="*/ 0 w 634413"/>
              <a:gd name="connsiteY7" fmla="*/ 213398 h 400123"/>
              <a:gd name="connsiteX8" fmla="*/ 0 w 634413"/>
              <a:gd name="connsiteY8" fmla="*/ 186726 h 400123"/>
              <a:gd name="connsiteX9" fmla="*/ 289481 w 634413"/>
              <a:gd name="connsiteY9" fmla="*/ 186726 h 4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4413" h="400123">
                <a:moveTo>
                  <a:pt x="314324" y="44459"/>
                </a:moveTo>
                <a:lnTo>
                  <a:pt x="314324" y="355665"/>
                </a:lnTo>
                <a:lnTo>
                  <a:pt x="582605" y="200062"/>
                </a:lnTo>
                <a:close/>
                <a:moveTo>
                  <a:pt x="289481" y="0"/>
                </a:moveTo>
                <a:lnTo>
                  <a:pt x="634413" y="200062"/>
                </a:lnTo>
                <a:lnTo>
                  <a:pt x="289481" y="400123"/>
                </a:lnTo>
                <a:lnTo>
                  <a:pt x="289481" y="213398"/>
                </a:lnTo>
                <a:lnTo>
                  <a:pt x="0" y="213398"/>
                </a:lnTo>
                <a:lnTo>
                  <a:pt x="0" y="186726"/>
                </a:lnTo>
                <a:lnTo>
                  <a:pt x="289481" y="1867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48485" y="2251454"/>
            <a:ext cx="8496935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智能人机交互作业</a:t>
            </a:r>
            <a:r>
              <a:rPr lang="en-US" altLang="zh-CN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2</a:t>
            </a:r>
            <a:endParaRPr lang="en-US" altLang="zh-CN" sz="6600" dirty="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27856" y="4337174"/>
            <a:ext cx="7134225" cy="986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汇报人：林水泉 游增 叶苏航</a:t>
            </a:r>
            <a:endParaRPr lang="zh-CN" altLang="en-US" sz="14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凌通 杨劲松</a:t>
            </a:r>
            <a:endParaRPr lang="zh-CN" altLang="en-US" sz="14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  汇报时间：</a:t>
            </a:r>
            <a:r>
              <a:rPr lang="en-US" altLang="zh-CN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2018</a:t>
            </a: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12</a:t>
            </a: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月</a:t>
            </a:r>
          </a:p>
        </p:txBody>
      </p:sp>
      <p:sp>
        <p:nvSpPr>
          <p:cNvPr id="11" name="矩形 10"/>
          <p:cNvSpPr/>
          <p:nvPr/>
        </p:nvSpPr>
        <p:spPr>
          <a:xfrm>
            <a:off x="5970905" y="5642610"/>
            <a:ext cx="248920" cy="785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Anna of the North - ILYAF 199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955" y="-2074863"/>
            <a:ext cx="609600" cy="609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92955" y="4280532"/>
            <a:ext cx="3426783" cy="52322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5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 numSld="999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10" grpId="0"/>
      <p:bldP spid="10" grpId="1"/>
      <p:bldP spid="132" grpId="0" bldLvl="0" animBg="1"/>
      <p:bldP spid="14" grpId="0"/>
      <p:bldP spid="14" grpId="1"/>
      <p:bldP spid="14" grpId="2"/>
      <p:bldP spid="9" grpId="0"/>
      <p:bldP spid="9" grpId="1"/>
      <p:bldP spid="9" grpId="2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89249" y="2690172"/>
            <a:ext cx="4010687" cy="510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80" b="1" dirty="0"/>
              <a:t>具体实现逻辑展示</a:t>
            </a:r>
          </a:p>
        </p:txBody>
      </p:sp>
      <p:sp>
        <p:nvSpPr>
          <p:cNvPr id="9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3065" y="295275"/>
            <a:ext cx="4212590" cy="8245475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5075555" y="1169670"/>
            <a:ext cx="2379980" cy="1263015"/>
          </a:xfrm>
          <a:custGeom>
            <a:avLst/>
            <a:gdLst>
              <a:gd name="connisteX0" fmla="*/ 0 w 2379889"/>
              <a:gd name="connsiteY0" fmla="*/ 0 h 1214993"/>
              <a:gd name="connisteX1" fmla="*/ 927100 w 2379889"/>
              <a:gd name="connsiteY1" fmla="*/ 1158240 h 1214993"/>
              <a:gd name="connisteX2" fmla="*/ 2211070 w 2379889"/>
              <a:gd name="connsiteY2" fmla="*/ 955675 h 1214993"/>
              <a:gd name="connisteX3" fmla="*/ 2355850 w 2379889"/>
              <a:gd name="connsiteY3" fmla="*/ 936625 h 1214993"/>
              <a:gd name="connisteX4" fmla="*/ 2355850 w 2379889"/>
              <a:gd name="connsiteY4" fmla="*/ 927100 h 1214993"/>
              <a:gd name="connisteX5" fmla="*/ 2336165 w 2379889"/>
              <a:gd name="connsiteY5" fmla="*/ 955675 h 121499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379889" h="1214994">
                <a:moveTo>
                  <a:pt x="0" y="0"/>
                </a:moveTo>
                <a:cubicBezTo>
                  <a:pt x="160020" y="235585"/>
                  <a:pt x="485140" y="967105"/>
                  <a:pt x="927100" y="1158240"/>
                </a:cubicBezTo>
                <a:cubicBezTo>
                  <a:pt x="1369060" y="1349375"/>
                  <a:pt x="1925320" y="1000125"/>
                  <a:pt x="2211070" y="955675"/>
                </a:cubicBezTo>
                <a:cubicBezTo>
                  <a:pt x="2496820" y="911225"/>
                  <a:pt x="2326640" y="942340"/>
                  <a:pt x="2355850" y="936625"/>
                </a:cubicBezTo>
                <a:cubicBezTo>
                  <a:pt x="2385060" y="930910"/>
                  <a:pt x="2359660" y="923290"/>
                  <a:pt x="2355850" y="927100"/>
                </a:cubicBezTo>
                <a:cubicBezTo>
                  <a:pt x="2352040" y="930910"/>
                  <a:pt x="2339975" y="949960"/>
                  <a:pt x="2336165" y="955675"/>
                </a:cubicBezTo>
              </a:path>
            </a:pathLst>
          </a:custGeom>
          <a:noFill/>
          <a:ln w="12700" cmpd="sng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5214620" y="4143375"/>
            <a:ext cx="2176780" cy="1525905"/>
          </a:xfrm>
          <a:custGeom>
            <a:avLst/>
            <a:gdLst>
              <a:gd name="connisteX0" fmla="*/ 0 w 2379889"/>
              <a:gd name="connsiteY0" fmla="*/ 0 h 1214993"/>
              <a:gd name="connisteX1" fmla="*/ 927100 w 2379889"/>
              <a:gd name="connsiteY1" fmla="*/ 1158240 h 1214993"/>
              <a:gd name="connisteX2" fmla="*/ 2211070 w 2379889"/>
              <a:gd name="connsiteY2" fmla="*/ 955675 h 1214993"/>
              <a:gd name="connisteX3" fmla="*/ 2355850 w 2379889"/>
              <a:gd name="connsiteY3" fmla="*/ 936625 h 1214993"/>
              <a:gd name="connisteX4" fmla="*/ 2355850 w 2379889"/>
              <a:gd name="connsiteY4" fmla="*/ 927100 h 1214993"/>
              <a:gd name="connisteX5" fmla="*/ 2336165 w 2379889"/>
              <a:gd name="connsiteY5" fmla="*/ 955675 h 121499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379889" h="1214994">
                <a:moveTo>
                  <a:pt x="0" y="0"/>
                </a:moveTo>
                <a:cubicBezTo>
                  <a:pt x="160020" y="235585"/>
                  <a:pt x="485140" y="967105"/>
                  <a:pt x="927100" y="1158240"/>
                </a:cubicBezTo>
                <a:cubicBezTo>
                  <a:pt x="1369060" y="1349375"/>
                  <a:pt x="1925320" y="1000125"/>
                  <a:pt x="2211070" y="955675"/>
                </a:cubicBezTo>
                <a:cubicBezTo>
                  <a:pt x="2496820" y="911225"/>
                  <a:pt x="2326640" y="942340"/>
                  <a:pt x="2355850" y="936625"/>
                </a:cubicBezTo>
                <a:cubicBezTo>
                  <a:pt x="2385060" y="930910"/>
                  <a:pt x="2359660" y="923290"/>
                  <a:pt x="2355850" y="927100"/>
                </a:cubicBezTo>
                <a:cubicBezTo>
                  <a:pt x="2352040" y="930910"/>
                  <a:pt x="2339975" y="949960"/>
                  <a:pt x="2336165" y="955675"/>
                </a:cubicBezTo>
              </a:path>
            </a:pathLst>
          </a:custGeom>
          <a:noFill/>
          <a:ln w="12700" cmpd="sng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0423525" y="1583055"/>
            <a:ext cx="1216025" cy="193040"/>
          </a:xfrm>
          <a:custGeom>
            <a:avLst/>
            <a:gdLst>
              <a:gd name="connisteX0" fmla="*/ 0 w 1216025"/>
              <a:gd name="connsiteY0" fmla="*/ 193040 h 193040"/>
              <a:gd name="connisteX1" fmla="*/ 1216025 w 1216025"/>
              <a:gd name="connsiteY1" fmla="*/ 0 h 1930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1216025" h="193040">
                <a:moveTo>
                  <a:pt x="0" y="193040"/>
                </a:moveTo>
                <a:cubicBezTo>
                  <a:pt x="405130" y="128905"/>
                  <a:pt x="810895" y="64135"/>
                  <a:pt x="121602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11270" y="753110"/>
            <a:ext cx="1409065" cy="665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03015" y="5407660"/>
            <a:ext cx="1409065" cy="665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147425" y="1401445"/>
            <a:ext cx="1090930" cy="713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979545" y="907415"/>
            <a:ext cx="12547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切换用户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35400" y="5591175"/>
            <a:ext cx="12547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打卡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163300" y="1623695"/>
            <a:ext cx="12547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奖励页面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3740"/>
          <a:stretch>
            <a:fillRect/>
          </a:stretch>
        </p:blipFill>
        <p:spPr>
          <a:xfrm>
            <a:off x="411162" y="2433320"/>
            <a:ext cx="11350625" cy="401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7200" y="-4445"/>
            <a:ext cx="3642360" cy="68732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3410" y="153670"/>
            <a:ext cx="3329940" cy="655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6925" y="160401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PART.03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6925" y="2418080"/>
            <a:ext cx="296989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团队管理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3115" y="2999740"/>
            <a:ext cx="296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22" grpId="0"/>
      <p:bldP spid="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64"/>
          <p:cNvGrpSpPr/>
          <p:nvPr/>
        </p:nvGrpSpPr>
        <p:grpSpPr>
          <a:xfrm>
            <a:off x="1803343" y="2031032"/>
            <a:ext cx="1894048" cy="2704153"/>
            <a:chOff x="3226561" y="2685008"/>
            <a:chExt cx="1629148" cy="2325955"/>
          </a:xfrm>
          <a:solidFill>
            <a:schemeClr val="tx1"/>
          </a:solidFill>
        </p:grpSpPr>
        <p:grpSp>
          <p:nvGrpSpPr>
            <p:cNvPr id="3" name="Group 3"/>
            <p:cNvGrpSpPr/>
            <p:nvPr/>
          </p:nvGrpSpPr>
          <p:grpSpPr bwMode="auto">
            <a:xfrm>
              <a:off x="3226561" y="3531080"/>
              <a:ext cx="1629148" cy="1479883"/>
              <a:chOff x="3024188" y="3378200"/>
              <a:chExt cx="2609851" cy="2530475"/>
            </a:xfrm>
            <a:grpFill/>
          </p:grpSpPr>
          <p:sp>
            <p:nvSpPr>
              <p:cNvPr id="9" name="Freeform: Shape 4"/>
              <p:cNvSpPr/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1253952 w 348"/>
                  <a:gd name="T1" fmla="*/ 195520 h 673"/>
                  <a:gd name="T2" fmla="*/ 0 w 348"/>
                  <a:gd name="T3" fmla="*/ 2530475 h 673"/>
                  <a:gd name="T4" fmla="*/ 1306513 w 348"/>
                  <a:gd name="T5" fmla="*/ 2530475 h 673"/>
                  <a:gd name="T6" fmla="*/ 1306513 w 348"/>
                  <a:gd name="T7" fmla="*/ 0 h 673"/>
                  <a:gd name="T8" fmla="*/ 1253952 w 348"/>
                  <a:gd name="T9" fmla="*/ 195520 h 6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Freeform: Shape 5"/>
              <p:cNvSpPr/>
              <p:nvPr/>
            </p:nvSpPr>
            <p:spPr bwMode="auto">
              <a:xfrm>
                <a:off x="4330058" y="3378200"/>
                <a:ext cx="1303981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" name="Group 53"/>
            <p:cNvGrpSpPr/>
            <p:nvPr/>
          </p:nvGrpSpPr>
          <p:grpSpPr>
            <a:xfrm>
              <a:off x="3787239" y="2685008"/>
              <a:ext cx="507792" cy="753317"/>
              <a:chOff x="2263239" y="1798573"/>
              <a:chExt cx="507792" cy="753317"/>
            </a:xfrm>
            <a:grpFill/>
          </p:grpSpPr>
          <p:sp>
            <p:nvSpPr>
              <p:cNvPr id="5" name="Oval 21"/>
              <p:cNvSpPr/>
              <p:nvPr/>
            </p:nvSpPr>
            <p:spPr>
              <a:xfrm>
                <a:off x="2478213" y="2474050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6" name="Group 27"/>
              <p:cNvGrpSpPr/>
              <p:nvPr/>
            </p:nvGrpSpPr>
            <p:grpSpPr>
              <a:xfrm>
                <a:off x="2263239" y="1798573"/>
                <a:ext cx="507792" cy="507791"/>
                <a:chOff x="1148654" y="2495295"/>
                <a:chExt cx="668942" cy="668942"/>
              </a:xfrm>
              <a:grpFill/>
            </p:grpSpPr>
            <p:sp>
              <p:nvSpPr>
                <p:cNvPr id="7" name="Teardrop 28"/>
                <p:cNvSpPr/>
                <p:nvPr/>
              </p:nvSpPr>
              <p:spPr>
                <a:xfrm rot="8100000">
                  <a:off x="1148654" y="2495295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" name="TextBox 29"/>
                <p:cNvSpPr txBox="1"/>
                <p:nvPr/>
              </p:nvSpPr>
              <p:spPr>
                <a:xfrm>
                  <a:off x="1175065" y="2692096"/>
                  <a:ext cx="616118" cy="348746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45%</a:t>
                  </a:r>
                </a:p>
              </p:txBody>
            </p:sp>
          </p:grpSp>
        </p:grpSp>
      </p:grpSp>
      <p:grpSp>
        <p:nvGrpSpPr>
          <p:cNvPr id="11" name="PA_组合 63"/>
          <p:cNvGrpSpPr/>
          <p:nvPr/>
        </p:nvGrpSpPr>
        <p:grpSpPr>
          <a:xfrm>
            <a:off x="3101354" y="1323997"/>
            <a:ext cx="1930588" cy="3411190"/>
            <a:chOff x="4025821" y="2076856"/>
            <a:chExt cx="1660579" cy="2934107"/>
          </a:xfrm>
          <a:solidFill>
            <a:schemeClr val="tx1"/>
          </a:solidFill>
        </p:grpSpPr>
        <p:grpSp>
          <p:nvGrpSpPr>
            <p:cNvPr id="12" name="Group 6"/>
            <p:cNvGrpSpPr/>
            <p:nvPr/>
          </p:nvGrpSpPr>
          <p:grpSpPr bwMode="auto">
            <a:xfrm>
              <a:off x="4025821" y="2875686"/>
              <a:ext cx="1660579" cy="2135277"/>
              <a:chOff x="4338638" y="2257425"/>
              <a:chExt cx="2605088" cy="3651250"/>
            </a:xfrm>
            <a:grpFill/>
          </p:grpSpPr>
          <p:sp>
            <p:nvSpPr>
              <p:cNvPr id="18" name="Freeform: Shape 7"/>
              <p:cNvSpPr/>
              <p:nvPr/>
            </p:nvSpPr>
            <p:spPr bwMode="auto">
              <a:xfrm>
                <a:off x="4338638" y="2257425"/>
                <a:ext cx="1302543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Freeform: Shape 8"/>
              <p:cNvSpPr/>
              <p:nvPr/>
            </p:nvSpPr>
            <p:spPr bwMode="auto">
              <a:xfrm>
                <a:off x="5641181" y="2257425"/>
                <a:ext cx="1302545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3" name="Group 52"/>
            <p:cNvGrpSpPr/>
            <p:nvPr/>
          </p:nvGrpSpPr>
          <p:grpSpPr>
            <a:xfrm>
              <a:off x="4602218" y="2076856"/>
              <a:ext cx="507792" cy="740750"/>
              <a:chOff x="3078217" y="1190422"/>
              <a:chExt cx="507792" cy="740750"/>
            </a:xfrm>
            <a:grpFill/>
          </p:grpSpPr>
          <p:sp>
            <p:nvSpPr>
              <p:cNvPr id="14" name="Oval 22"/>
              <p:cNvSpPr/>
              <p:nvPr/>
            </p:nvSpPr>
            <p:spPr>
              <a:xfrm>
                <a:off x="3293189" y="1853332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5" name="Group 30"/>
              <p:cNvGrpSpPr/>
              <p:nvPr/>
            </p:nvGrpSpPr>
            <p:grpSpPr>
              <a:xfrm>
                <a:off x="3078217" y="1190422"/>
                <a:ext cx="507792" cy="507791"/>
                <a:chOff x="2224496" y="1578810"/>
                <a:chExt cx="668942" cy="668942"/>
              </a:xfrm>
              <a:grpFill/>
            </p:grpSpPr>
            <p:sp>
              <p:nvSpPr>
                <p:cNvPr id="16" name="Teardrop 31"/>
                <p:cNvSpPr/>
                <p:nvPr/>
              </p:nvSpPr>
              <p:spPr>
                <a:xfrm rot="8100000">
                  <a:off x="2224496" y="1578810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7" name="TextBox 32"/>
                <p:cNvSpPr txBox="1"/>
                <p:nvPr/>
              </p:nvSpPr>
              <p:spPr>
                <a:xfrm>
                  <a:off x="2250380" y="1754838"/>
                  <a:ext cx="616118" cy="348746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60%</a:t>
                  </a:r>
                </a:p>
              </p:txBody>
            </p:sp>
          </p:grpSp>
        </p:grpSp>
      </p:grpSp>
      <p:grpSp>
        <p:nvGrpSpPr>
          <p:cNvPr id="20" name="PA_组合 60"/>
          <p:cNvGrpSpPr/>
          <p:nvPr/>
        </p:nvGrpSpPr>
        <p:grpSpPr>
          <a:xfrm>
            <a:off x="4435906" y="2470691"/>
            <a:ext cx="1931988" cy="2264499"/>
            <a:chOff x="4868160" y="3063175"/>
            <a:chExt cx="1661784" cy="1947790"/>
          </a:xfrm>
          <a:solidFill>
            <a:schemeClr val="tx1"/>
          </a:solidFill>
        </p:grpSpPr>
        <p:grpSp>
          <p:nvGrpSpPr>
            <p:cNvPr id="21" name="Group 9"/>
            <p:cNvGrpSpPr/>
            <p:nvPr/>
          </p:nvGrpSpPr>
          <p:grpSpPr bwMode="auto">
            <a:xfrm>
              <a:off x="4868160" y="3863750"/>
              <a:ext cx="1661784" cy="1147215"/>
              <a:chOff x="5661026" y="3946525"/>
              <a:chExt cx="2605088" cy="1962150"/>
            </a:xfrm>
            <a:grpFill/>
          </p:grpSpPr>
          <p:sp>
            <p:nvSpPr>
              <p:cNvPr id="27" name="Freeform: Shape 10"/>
              <p:cNvSpPr/>
              <p:nvPr/>
            </p:nvSpPr>
            <p:spPr bwMode="auto">
              <a:xfrm>
                <a:off x="5661026" y="3946525"/>
                <a:ext cx="130160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Freeform: Shape 11"/>
              <p:cNvSpPr/>
              <p:nvPr/>
            </p:nvSpPr>
            <p:spPr bwMode="auto">
              <a:xfrm>
                <a:off x="6962626" y="3946525"/>
                <a:ext cx="130348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2" name="Group 51"/>
            <p:cNvGrpSpPr/>
            <p:nvPr/>
          </p:nvGrpSpPr>
          <p:grpSpPr>
            <a:xfrm>
              <a:off x="5445163" y="3063175"/>
              <a:ext cx="507792" cy="739662"/>
              <a:chOff x="3921162" y="2176742"/>
              <a:chExt cx="507792" cy="739662"/>
            </a:xfrm>
            <a:grpFill/>
          </p:grpSpPr>
          <p:sp>
            <p:nvSpPr>
              <p:cNvPr id="23" name="Oval 23"/>
              <p:cNvSpPr/>
              <p:nvPr/>
            </p:nvSpPr>
            <p:spPr>
              <a:xfrm>
                <a:off x="4136132" y="2838564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4" name="Group 33"/>
              <p:cNvGrpSpPr/>
              <p:nvPr/>
            </p:nvGrpSpPr>
            <p:grpSpPr>
              <a:xfrm>
                <a:off x="3921162" y="2176742"/>
                <a:ext cx="507792" cy="507791"/>
                <a:chOff x="3328843" y="2993479"/>
                <a:chExt cx="668942" cy="668942"/>
              </a:xfrm>
              <a:grpFill/>
            </p:grpSpPr>
            <p:sp>
              <p:nvSpPr>
                <p:cNvPr id="25" name="Teardrop 34"/>
                <p:cNvSpPr/>
                <p:nvPr/>
              </p:nvSpPr>
              <p:spPr>
                <a:xfrm rot="8100000">
                  <a:off x="3328843" y="2993479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TextBox 35"/>
                <p:cNvSpPr txBox="1"/>
                <p:nvPr/>
              </p:nvSpPr>
              <p:spPr>
                <a:xfrm>
                  <a:off x="3351838" y="3183838"/>
                  <a:ext cx="616118" cy="348746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30%</a:t>
                  </a:r>
                </a:p>
              </p:txBody>
            </p:sp>
          </p:grpSp>
        </p:grpSp>
      </p:grpSp>
      <p:grpSp>
        <p:nvGrpSpPr>
          <p:cNvPr id="29" name="PA_组合 47"/>
          <p:cNvGrpSpPr/>
          <p:nvPr/>
        </p:nvGrpSpPr>
        <p:grpSpPr>
          <a:xfrm>
            <a:off x="5771870" y="1800867"/>
            <a:ext cx="1934794" cy="2934323"/>
            <a:chOff x="5703273" y="2487031"/>
            <a:chExt cx="1664196" cy="2523932"/>
          </a:xfrm>
          <a:solidFill>
            <a:schemeClr val="tx1"/>
          </a:solidFill>
        </p:grpSpPr>
        <p:grpSp>
          <p:nvGrpSpPr>
            <p:cNvPr id="30" name="Group 12"/>
            <p:cNvGrpSpPr/>
            <p:nvPr/>
          </p:nvGrpSpPr>
          <p:grpSpPr bwMode="auto">
            <a:xfrm>
              <a:off x="5703273" y="3271352"/>
              <a:ext cx="1664196" cy="1739611"/>
              <a:chOff x="6970712" y="2933700"/>
              <a:chExt cx="2609850" cy="2974975"/>
            </a:xfrm>
            <a:grpFill/>
          </p:grpSpPr>
          <p:sp>
            <p:nvSpPr>
              <p:cNvPr id="36" name="Freeform: Shape 13"/>
              <p:cNvSpPr/>
              <p:nvPr/>
            </p:nvSpPr>
            <p:spPr bwMode="auto">
              <a:xfrm>
                <a:off x="8276581" y="2933700"/>
                <a:ext cx="1303981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Freeform: Shape 14"/>
              <p:cNvSpPr/>
              <p:nvPr/>
            </p:nvSpPr>
            <p:spPr bwMode="auto">
              <a:xfrm>
                <a:off x="6970712" y="2933700"/>
                <a:ext cx="1305870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1" name="Group 50"/>
            <p:cNvGrpSpPr/>
            <p:nvPr/>
          </p:nvGrpSpPr>
          <p:grpSpPr>
            <a:xfrm>
              <a:off x="6281481" y="2487031"/>
              <a:ext cx="507792" cy="757948"/>
              <a:chOff x="4757479" y="1600596"/>
              <a:chExt cx="507792" cy="757948"/>
            </a:xfrm>
            <a:grpFill/>
          </p:grpSpPr>
          <p:sp>
            <p:nvSpPr>
              <p:cNvPr id="32" name="Oval 24"/>
              <p:cNvSpPr/>
              <p:nvPr/>
            </p:nvSpPr>
            <p:spPr>
              <a:xfrm>
                <a:off x="4972448" y="2280704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3" name="Group 36"/>
              <p:cNvGrpSpPr/>
              <p:nvPr/>
            </p:nvGrpSpPr>
            <p:grpSpPr>
              <a:xfrm>
                <a:off x="4757479" y="1600596"/>
                <a:ext cx="507792" cy="507791"/>
                <a:chOff x="4444487" y="2106342"/>
                <a:chExt cx="668942" cy="668942"/>
              </a:xfrm>
              <a:grpFill/>
            </p:grpSpPr>
            <p:sp>
              <p:nvSpPr>
                <p:cNvPr id="34" name="Teardrop 37"/>
                <p:cNvSpPr/>
                <p:nvPr/>
              </p:nvSpPr>
              <p:spPr>
                <a:xfrm rot="8100000">
                  <a:off x="4444487" y="2106342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TextBox 38"/>
                <p:cNvSpPr txBox="1"/>
                <p:nvPr/>
              </p:nvSpPr>
              <p:spPr>
                <a:xfrm>
                  <a:off x="4478169" y="2299547"/>
                  <a:ext cx="616118" cy="348747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52%</a:t>
                  </a:r>
                </a:p>
              </p:txBody>
            </p:sp>
          </p:grpSp>
        </p:grpSp>
      </p:grpSp>
      <p:grpSp>
        <p:nvGrpSpPr>
          <p:cNvPr id="38" name="PA_组合 46"/>
          <p:cNvGrpSpPr/>
          <p:nvPr/>
        </p:nvGrpSpPr>
        <p:grpSpPr>
          <a:xfrm>
            <a:off x="7110620" y="3176640"/>
            <a:ext cx="1893533" cy="1558547"/>
            <a:chOff x="6546815" y="3670391"/>
            <a:chExt cx="1628707" cy="1340572"/>
          </a:xfrm>
          <a:solidFill>
            <a:schemeClr val="tx1"/>
          </a:solidFill>
        </p:grpSpPr>
        <p:grpSp>
          <p:nvGrpSpPr>
            <p:cNvPr id="39" name="Group 15"/>
            <p:cNvGrpSpPr/>
            <p:nvPr/>
          </p:nvGrpSpPr>
          <p:grpSpPr bwMode="auto">
            <a:xfrm>
              <a:off x="6546815" y="4456486"/>
              <a:ext cx="1628707" cy="554477"/>
              <a:chOff x="8293101" y="5205412"/>
              <a:chExt cx="2605088" cy="703264"/>
            </a:xfrm>
            <a:grpFill/>
          </p:grpSpPr>
          <p:sp>
            <p:nvSpPr>
              <p:cNvPr id="45" name="Freeform: Shape 16"/>
              <p:cNvSpPr/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1249230 w 347"/>
                  <a:gd name="T1" fmla="*/ 52651 h 187"/>
                  <a:gd name="T2" fmla="*/ 0 w 347"/>
                  <a:gd name="T3" fmla="*/ 703263 h 187"/>
                  <a:gd name="T4" fmla="*/ 1301750 w 347"/>
                  <a:gd name="T5" fmla="*/ 703263 h 187"/>
                  <a:gd name="T6" fmla="*/ 1301750 w 347"/>
                  <a:gd name="T7" fmla="*/ 0 h 187"/>
                  <a:gd name="T8" fmla="*/ 1249230 w 347"/>
                  <a:gd name="T9" fmla="*/ 52651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Freeform: Shape 17"/>
              <p:cNvSpPr/>
              <p:nvPr/>
            </p:nvSpPr>
            <p:spPr bwMode="auto">
              <a:xfrm>
                <a:off x="9595644" y="5205412"/>
                <a:ext cx="1302545" cy="703264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0" name="Group 49"/>
            <p:cNvGrpSpPr/>
            <p:nvPr/>
          </p:nvGrpSpPr>
          <p:grpSpPr>
            <a:xfrm>
              <a:off x="7107283" y="3670391"/>
              <a:ext cx="507792" cy="761539"/>
              <a:chOff x="5583281" y="2783953"/>
              <a:chExt cx="507792" cy="761539"/>
            </a:xfrm>
            <a:grpFill/>
          </p:grpSpPr>
          <p:sp>
            <p:nvSpPr>
              <p:cNvPr id="41" name="Oval 25"/>
              <p:cNvSpPr/>
              <p:nvPr/>
            </p:nvSpPr>
            <p:spPr>
              <a:xfrm>
                <a:off x="5798247" y="3467652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2" name="Group 39"/>
              <p:cNvGrpSpPr/>
              <p:nvPr/>
            </p:nvGrpSpPr>
            <p:grpSpPr>
              <a:xfrm>
                <a:off x="5583281" y="2783953"/>
                <a:ext cx="507792" cy="507791"/>
                <a:chOff x="5527086" y="3998428"/>
                <a:chExt cx="668942" cy="668942"/>
              </a:xfrm>
              <a:grpFill/>
            </p:grpSpPr>
            <p:sp>
              <p:nvSpPr>
                <p:cNvPr id="43" name="Teardrop 40"/>
                <p:cNvSpPr/>
                <p:nvPr/>
              </p:nvSpPr>
              <p:spPr>
                <a:xfrm rot="8100000">
                  <a:off x="5527086" y="3998428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TextBox 41"/>
                <p:cNvSpPr txBox="1"/>
                <p:nvPr/>
              </p:nvSpPr>
              <p:spPr>
                <a:xfrm>
                  <a:off x="5559261" y="4179010"/>
                  <a:ext cx="616118" cy="348747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12%</a:t>
                  </a:r>
                </a:p>
              </p:txBody>
            </p:sp>
          </p:grpSp>
        </p:grpSp>
      </p:grpSp>
      <p:grpSp>
        <p:nvGrpSpPr>
          <p:cNvPr id="47" name="PA_组合 45"/>
          <p:cNvGrpSpPr/>
          <p:nvPr/>
        </p:nvGrpSpPr>
        <p:grpSpPr>
          <a:xfrm>
            <a:off x="8408122" y="2847623"/>
            <a:ext cx="1868764" cy="1887567"/>
            <a:chOff x="7968207" y="3387390"/>
            <a:chExt cx="1607402" cy="1623575"/>
          </a:xfrm>
          <a:solidFill>
            <a:schemeClr val="tx1"/>
          </a:solidFill>
        </p:grpSpPr>
        <p:grpSp>
          <p:nvGrpSpPr>
            <p:cNvPr id="48" name="Group 18"/>
            <p:cNvGrpSpPr/>
            <p:nvPr/>
          </p:nvGrpSpPr>
          <p:grpSpPr bwMode="auto">
            <a:xfrm>
              <a:off x="7968207" y="4197526"/>
              <a:ext cx="1607402" cy="813439"/>
              <a:chOff x="1706563" y="4518025"/>
              <a:chExt cx="2605088" cy="1390650"/>
            </a:xfrm>
            <a:grpFill/>
          </p:grpSpPr>
          <p:sp>
            <p:nvSpPr>
              <p:cNvPr id="54" name="Freeform: Shape 19"/>
              <p:cNvSpPr/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1250754 w 347"/>
                  <a:gd name="T1" fmla="*/ 108997 h 370"/>
                  <a:gd name="T2" fmla="*/ 0 w 347"/>
                  <a:gd name="T3" fmla="*/ 1390650 h 370"/>
                  <a:gd name="T4" fmla="*/ 1303338 w 347"/>
                  <a:gd name="T5" fmla="*/ 1390650 h 370"/>
                  <a:gd name="T6" fmla="*/ 1303338 w 347"/>
                  <a:gd name="T7" fmla="*/ 0 h 370"/>
                  <a:gd name="T8" fmla="*/ 1250754 w 347"/>
                  <a:gd name="T9" fmla="*/ 108997 h 3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Freeform: Shape 20"/>
              <p:cNvSpPr/>
              <p:nvPr/>
            </p:nvSpPr>
            <p:spPr bwMode="auto">
              <a:xfrm>
                <a:off x="3010052" y="4518025"/>
                <a:ext cx="1301599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518024" y="3387390"/>
              <a:ext cx="507792" cy="763887"/>
              <a:chOff x="6383853" y="2500953"/>
              <a:chExt cx="507792" cy="763887"/>
            </a:xfrm>
            <a:grpFill/>
          </p:grpSpPr>
          <p:sp>
            <p:nvSpPr>
              <p:cNvPr id="50" name="Oval 26"/>
              <p:cNvSpPr/>
              <p:nvPr/>
            </p:nvSpPr>
            <p:spPr>
              <a:xfrm>
                <a:off x="6598819" y="3187000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1" name="Group 42"/>
              <p:cNvGrpSpPr/>
              <p:nvPr/>
            </p:nvGrpSpPr>
            <p:grpSpPr>
              <a:xfrm>
                <a:off x="6383853" y="2500953"/>
                <a:ext cx="507792" cy="507791"/>
                <a:chOff x="6584608" y="3420580"/>
                <a:chExt cx="668942" cy="668942"/>
              </a:xfrm>
              <a:grpFill/>
            </p:grpSpPr>
            <p:sp>
              <p:nvSpPr>
                <p:cNvPr id="52" name="Teardrop 43"/>
                <p:cNvSpPr/>
                <p:nvPr/>
              </p:nvSpPr>
              <p:spPr>
                <a:xfrm rot="8100000">
                  <a:off x="6584608" y="3420580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TextBox 44"/>
                <p:cNvSpPr txBox="1"/>
                <p:nvPr/>
              </p:nvSpPr>
              <p:spPr>
                <a:xfrm>
                  <a:off x="6617501" y="3601162"/>
                  <a:ext cx="616118" cy="348747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30%</a:t>
                  </a:r>
                </a:p>
              </p:txBody>
            </p:sp>
          </p:grpSp>
        </p:grpSp>
      </p:grpSp>
      <p:sp>
        <p:nvSpPr>
          <p:cNvPr id="56" name="PA_文本框 65"/>
          <p:cNvSpPr txBox="1"/>
          <p:nvPr/>
        </p:nvSpPr>
        <p:spPr bwMode="auto">
          <a:xfrm>
            <a:off x="6126347" y="5351990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80000"/>
          </a:bodyPr>
          <a:lstStyle/>
          <a:p>
            <a:pPr latinLnBrk="0"/>
            <a:r>
              <a:rPr lang="en-US"/>
              <a:t>12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日第一代</a:t>
            </a:r>
            <a:r>
              <a:rPr lang="en-US" altLang="zh-CN"/>
              <a:t>demo</a:t>
            </a:r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57" name="PA_文本框 66"/>
          <p:cNvSpPr txBox="1"/>
          <p:nvPr/>
        </p:nvSpPr>
        <p:spPr bwMode="auto">
          <a:xfrm>
            <a:off x="9041301" y="4957788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80000"/>
          </a:bodyPr>
          <a:lstStyle/>
          <a:p>
            <a:pPr latinLnBrk="0"/>
            <a:r>
              <a:rPr lang="zh-CN"/>
              <a:t>最终测试</a:t>
            </a:r>
            <a:endParaRPr lang="zh-CN"/>
          </a:p>
        </p:txBody>
      </p:sp>
      <p:sp>
        <p:nvSpPr>
          <p:cNvPr id="58" name="PA_文本框 67"/>
          <p:cNvSpPr txBox="1"/>
          <p:nvPr/>
        </p:nvSpPr>
        <p:spPr bwMode="auto">
          <a:xfrm>
            <a:off x="3013710" y="5343525"/>
            <a:ext cx="2330450" cy="618490"/>
          </a:xfrm>
          <a:prstGeom prst="rect">
            <a:avLst/>
          </a:prstGeom>
          <a:noFill/>
        </p:spPr>
        <p:txBody>
          <a:bodyPr wrap="none" lIns="90000" tIns="46800" rIns="90000" bIns="46800"/>
          <a:lstStyle/>
          <a:p>
            <a:pPr algn="ctr" latinLnBrk="0"/>
            <a:r>
              <a:rPr lang="en-US" sz="1400"/>
              <a:t>11</a:t>
            </a:r>
            <a:r>
              <a:rPr lang="zh-CN" altLang="en-US" sz="1400"/>
              <a:t>月</a:t>
            </a:r>
            <a:r>
              <a:rPr lang="en-US" altLang="zh-CN" sz="1400"/>
              <a:t>20</a:t>
            </a:r>
            <a:r>
              <a:rPr lang="zh-CN" altLang="en-US" sz="1400"/>
              <a:t>号</a:t>
            </a:r>
            <a:endParaRPr lang="zh-CN" altLang="en-US" sz="1400"/>
          </a:p>
          <a:p>
            <a:pPr latinLnBrk="0"/>
            <a:r>
              <a:rPr lang="zh-CN" altLang="en-US" sz="1400"/>
              <a:t>阅读和理解谷歌官方文档</a:t>
            </a:r>
            <a:endParaRPr lang="zh-CN" altLang="en-US" sz="1400"/>
          </a:p>
        </p:txBody>
      </p:sp>
      <p:sp>
        <p:nvSpPr>
          <p:cNvPr id="59" name="PA_文本框 68"/>
          <p:cNvSpPr txBox="1"/>
          <p:nvPr/>
        </p:nvSpPr>
        <p:spPr bwMode="auto">
          <a:xfrm>
            <a:off x="4769397" y="4863336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sz="1400">
                <a:effectLst/>
              </a:rPr>
              <a:t>11</a:t>
            </a:r>
            <a:r>
              <a:rPr lang="zh-CN" altLang="en-US" sz="1400">
                <a:effectLst/>
              </a:rPr>
              <a:t>月</a:t>
            </a:r>
            <a:r>
              <a:rPr lang="en-US" altLang="zh-CN" sz="1400">
                <a:effectLst/>
              </a:rPr>
              <a:t>25</a:t>
            </a:r>
            <a:r>
              <a:rPr lang="zh-CN" altLang="en-US" sz="1400">
                <a:effectLst/>
              </a:rPr>
              <a:t>开始安卓开发</a:t>
            </a:r>
            <a:endParaRPr lang="zh-CN" altLang="en-US" sz="1400">
              <a:effectLst/>
            </a:endParaRPr>
          </a:p>
        </p:txBody>
      </p:sp>
      <p:sp>
        <p:nvSpPr>
          <p:cNvPr id="60" name="PA_文本框 69"/>
          <p:cNvSpPr txBox="1"/>
          <p:nvPr/>
        </p:nvSpPr>
        <p:spPr bwMode="auto">
          <a:xfrm>
            <a:off x="7660068" y="4843651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zh-CN" altLang="en-US" sz="1400">
                <a:effectLst/>
              </a:rPr>
              <a:t>完善细节</a:t>
            </a:r>
            <a:endParaRPr lang="zh-CN" altLang="en-US" sz="1400">
              <a:effectLst/>
            </a:endParaRPr>
          </a:p>
        </p:txBody>
      </p:sp>
      <p:sp>
        <p:nvSpPr>
          <p:cNvPr id="61" name="PA_文本框 70"/>
          <p:cNvSpPr txBox="1"/>
          <p:nvPr/>
        </p:nvSpPr>
        <p:spPr bwMode="auto">
          <a:xfrm>
            <a:off x="2120900" y="4863465"/>
            <a:ext cx="1259205" cy="878840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sz="1400">
                <a:effectLst/>
              </a:rPr>
              <a:t>11</a:t>
            </a:r>
            <a:r>
              <a:rPr lang="zh-CN" altLang="en-US" sz="1400">
                <a:effectLst/>
              </a:rPr>
              <a:t>月中旬</a:t>
            </a:r>
            <a:endParaRPr lang="zh-CN" altLang="en-US" sz="1400">
              <a:effectLst/>
            </a:endParaRPr>
          </a:p>
          <a:p>
            <a:pPr latinLnBrk="0"/>
            <a:r>
              <a:rPr lang="zh-CN" altLang="en-US" sz="1400">
                <a:effectLst/>
              </a:rPr>
              <a:t>开始设计原型</a:t>
            </a:r>
            <a:endParaRPr lang="zh-CN" altLang="en-US" sz="1400">
              <a:effectLst/>
            </a:endParaRPr>
          </a:p>
          <a:p>
            <a:pPr latinLnBrk="0"/>
            <a:endParaRPr lang="zh-CN" altLang="en-US" sz="1400">
              <a:effectLst/>
            </a:endParaRPr>
          </a:p>
        </p:txBody>
      </p:sp>
      <p:sp>
        <p:nvSpPr>
          <p:cNvPr id="63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-1023122" y="94708"/>
            <a:ext cx="191339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时间管理</a:t>
            </a:r>
            <a:endParaRPr lang="zh-CN" altLang="en-US" sz="1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8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8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8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8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5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  <p:bldP spid="60" grpId="0"/>
          <p:bldP spid="61" grpId="0"/>
          <p:bldP spid="6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  <p:bldP spid="60" grpId="0"/>
          <p:bldP spid="61" grpId="0"/>
          <p:bldP spid="6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385523" y="1622782"/>
            <a:ext cx="9420954" cy="3809313"/>
            <a:chOff x="1387399" y="2147341"/>
            <a:chExt cx="9420954" cy="3809313"/>
          </a:xfrm>
        </p:grpSpPr>
        <p:sp>
          <p:nvSpPr>
            <p:cNvPr id="2" name="稻壳儿小白白(http://dwz.cn/Wu2UP)"/>
            <p:cNvSpPr>
              <a:spLocks noChangeArrowheads="1"/>
            </p:cNvSpPr>
            <p:nvPr/>
          </p:nvSpPr>
          <p:spPr bwMode="auto">
            <a:xfrm>
              <a:off x="2146223" y="2275905"/>
              <a:ext cx="862013" cy="8620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>
              <a:lvl1pPr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endParaRPr lang="ru-RU" altLang="en-US" sz="2800">
                <a:sym typeface="Arial" pitchFamily="34" charset="0"/>
              </a:endParaRPr>
            </a:p>
          </p:txBody>
        </p:sp>
        <p:sp>
          <p:nvSpPr>
            <p:cNvPr id="3" name="稻壳儿小白白(http://dwz.cn/Wu2UP)"/>
            <p:cNvSpPr>
              <a:spLocks noChangeArrowheads="1"/>
            </p:cNvSpPr>
            <p:nvPr/>
          </p:nvSpPr>
          <p:spPr bwMode="auto">
            <a:xfrm>
              <a:off x="5662539" y="2275905"/>
              <a:ext cx="862013" cy="8620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endParaRPr lang="ru-RU" altLang="en-US">
                <a:sym typeface="Arial" pitchFamily="34" charset="0"/>
              </a:endParaRPr>
            </a:p>
          </p:txBody>
        </p:sp>
        <p:sp>
          <p:nvSpPr>
            <p:cNvPr id="4" name="稻壳儿小白白(http://dwz.cn/Wu2UP)"/>
            <p:cNvSpPr>
              <a:spLocks noChangeArrowheads="1"/>
            </p:cNvSpPr>
            <p:nvPr/>
          </p:nvSpPr>
          <p:spPr bwMode="auto">
            <a:xfrm>
              <a:off x="9158280" y="2275905"/>
              <a:ext cx="860425" cy="8620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>
              <a:lvl1pPr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endParaRPr lang="ru-RU" altLang="en-US" sz="2400">
                <a:sym typeface="Arial" pitchFamily="34" charset="0"/>
              </a:endParaRPr>
            </a:p>
          </p:txBody>
        </p:sp>
        <p:sp>
          <p:nvSpPr>
            <p:cNvPr id="5" name="稻壳儿小白白(http://dwz.cn/Wu2UP)"/>
            <p:cNvSpPr/>
            <p:nvPr/>
          </p:nvSpPr>
          <p:spPr bwMode="auto">
            <a:xfrm>
              <a:off x="9382117" y="2602093"/>
              <a:ext cx="412750" cy="369888"/>
            </a:xfrm>
            <a:custGeom>
              <a:avLst/>
              <a:gdLst>
                <a:gd name="T0" fmla="*/ 305537980 w 497"/>
                <a:gd name="T1" fmla="*/ 48581956 h 444"/>
                <a:gd name="T2" fmla="*/ 305537980 w 497"/>
                <a:gd name="T3" fmla="*/ 48581956 h 444"/>
                <a:gd name="T4" fmla="*/ 293813222 w 497"/>
                <a:gd name="T5" fmla="*/ 48581956 h 444"/>
                <a:gd name="T6" fmla="*/ 293813222 w 497"/>
                <a:gd name="T7" fmla="*/ 307452738 h 444"/>
                <a:gd name="T8" fmla="*/ 305537980 w 497"/>
                <a:gd name="T9" fmla="*/ 307452738 h 444"/>
                <a:gd name="T10" fmla="*/ 342092515 w 497"/>
                <a:gd name="T11" fmla="*/ 276221362 h 444"/>
                <a:gd name="T12" fmla="*/ 342092515 w 497"/>
                <a:gd name="T13" fmla="*/ 86058942 h 444"/>
                <a:gd name="T14" fmla="*/ 305537980 w 497"/>
                <a:gd name="T15" fmla="*/ 48581956 h 444"/>
                <a:gd name="T16" fmla="*/ 0 w 497"/>
                <a:gd name="T17" fmla="*/ 86058942 h 444"/>
                <a:gd name="T18" fmla="*/ 0 w 497"/>
                <a:gd name="T19" fmla="*/ 86058942 h 444"/>
                <a:gd name="T20" fmla="*/ 0 w 497"/>
                <a:gd name="T21" fmla="*/ 276221362 h 444"/>
                <a:gd name="T22" fmla="*/ 36554535 w 497"/>
                <a:gd name="T23" fmla="*/ 307452738 h 444"/>
                <a:gd name="T24" fmla="*/ 48968594 w 497"/>
                <a:gd name="T25" fmla="*/ 307452738 h 444"/>
                <a:gd name="T26" fmla="*/ 48968594 w 497"/>
                <a:gd name="T27" fmla="*/ 48581956 h 444"/>
                <a:gd name="T28" fmla="*/ 36554535 w 497"/>
                <a:gd name="T29" fmla="*/ 48581956 h 444"/>
                <a:gd name="T30" fmla="*/ 0 w 497"/>
                <a:gd name="T31" fmla="*/ 86058942 h 444"/>
                <a:gd name="T32" fmla="*/ 232429740 w 497"/>
                <a:gd name="T33" fmla="*/ 18044536 h 444"/>
                <a:gd name="T34" fmla="*/ 232429740 w 497"/>
                <a:gd name="T35" fmla="*/ 18044536 h 444"/>
                <a:gd name="T36" fmla="*/ 171046258 w 497"/>
                <a:gd name="T37" fmla="*/ 0 h 444"/>
                <a:gd name="T38" fmla="*/ 110352076 w 497"/>
                <a:gd name="T39" fmla="*/ 18044536 h 444"/>
                <a:gd name="T40" fmla="*/ 110352076 w 497"/>
                <a:gd name="T41" fmla="*/ 48581956 h 444"/>
                <a:gd name="T42" fmla="*/ 73798371 w 497"/>
                <a:gd name="T43" fmla="*/ 48581956 h 444"/>
                <a:gd name="T44" fmla="*/ 73798371 w 497"/>
                <a:gd name="T45" fmla="*/ 307452738 h 444"/>
                <a:gd name="T46" fmla="*/ 268983445 w 497"/>
                <a:gd name="T47" fmla="*/ 307452738 h 444"/>
                <a:gd name="T48" fmla="*/ 268983445 w 497"/>
                <a:gd name="T49" fmla="*/ 48581956 h 444"/>
                <a:gd name="T50" fmla="*/ 232429740 w 497"/>
                <a:gd name="T51" fmla="*/ 48581956 h 444"/>
                <a:gd name="T52" fmla="*/ 232429740 w 497"/>
                <a:gd name="T53" fmla="*/ 18044536 h 444"/>
                <a:gd name="T54" fmla="*/ 207599962 w 497"/>
                <a:gd name="T55" fmla="*/ 48581956 h 444"/>
                <a:gd name="T56" fmla="*/ 207599962 w 497"/>
                <a:gd name="T57" fmla="*/ 48581956 h 444"/>
                <a:gd name="T58" fmla="*/ 134491722 w 497"/>
                <a:gd name="T59" fmla="*/ 48581956 h 444"/>
                <a:gd name="T60" fmla="*/ 134491722 w 497"/>
                <a:gd name="T61" fmla="*/ 30537420 h 444"/>
                <a:gd name="T62" fmla="*/ 171046258 w 497"/>
                <a:gd name="T63" fmla="*/ 18044536 h 444"/>
                <a:gd name="T64" fmla="*/ 207599962 w 497"/>
                <a:gd name="T65" fmla="*/ 30537420 h 444"/>
                <a:gd name="T66" fmla="*/ 207599962 w 497"/>
                <a:gd name="T67" fmla="*/ 48581956 h 4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97" h="444">
                  <a:moveTo>
                    <a:pt x="443" y="70"/>
                  </a:moveTo>
                  <a:lnTo>
                    <a:pt x="443" y="70"/>
                  </a:lnTo>
                  <a:cubicBezTo>
                    <a:pt x="426" y="70"/>
                    <a:pt x="426" y="70"/>
                    <a:pt x="426" y="70"/>
                  </a:cubicBezTo>
                  <a:cubicBezTo>
                    <a:pt x="426" y="443"/>
                    <a:pt x="426" y="443"/>
                    <a:pt x="426" y="443"/>
                  </a:cubicBezTo>
                  <a:cubicBezTo>
                    <a:pt x="443" y="443"/>
                    <a:pt x="443" y="443"/>
                    <a:pt x="443" y="443"/>
                  </a:cubicBezTo>
                  <a:cubicBezTo>
                    <a:pt x="479" y="443"/>
                    <a:pt x="496" y="425"/>
                    <a:pt x="496" y="398"/>
                  </a:cubicBezTo>
                  <a:cubicBezTo>
                    <a:pt x="496" y="124"/>
                    <a:pt x="496" y="124"/>
                    <a:pt x="496" y="124"/>
                  </a:cubicBezTo>
                  <a:cubicBezTo>
                    <a:pt x="496" y="97"/>
                    <a:pt x="479" y="70"/>
                    <a:pt x="443" y="70"/>
                  </a:cubicBezTo>
                  <a:close/>
                  <a:moveTo>
                    <a:pt x="0" y="124"/>
                  </a:moveTo>
                  <a:lnTo>
                    <a:pt x="0" y="124"/>
                  </a:lnTo>
                  <a:cubicBezTo>
                    <a:pt x="0" y="398"/>
                    <a:pt x="0" y="398"/>
                    <a:pt x="0" y="398"/>
                  </a:cubicBezTo>
                  <a:cubicBezTo>
                    <a:pt x="0" y="425"/>
                    <a:pt x="26" y="443"/>
                    <a:pt x="53" y="443"/>
                  </a:cubicBezTo>
                  <a:cubicBezTo>
                    <a:pt x="71" y="443"/>
                    <a:pt x="71" y="443"/>
                    <a:pt x="71" y="443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26" y="70"/>
                    <a:pt x="0" y="97"/>
                    <a:pt x="0" y="124"/>
                  </a:cubicBezTo>
                  <a:close/>
                  <a:moveTo>
                    <a:pt x="337" y="26"/>
                  </a:moveTo>
                  <a:lnTo>
                    <a:pt x="337" y="26"/>
                  </a:lnTo>
                  <a:cubicBezTo>
                    <a:pt x="319" y="17"/>
                    <a:pt x="292" y="0"/>
                    <a:pt x="248" y="0"/>
                  </a:cubicBezTo>
                  <a:cubicBezTo>
                    <a:pt x="204" y="0"/>
                    <a:pt x="177" y="17"/>
                    <a:pt x="160" y="26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443"/>
                    <a:pt x="107" y="443"/>
                    <a:pt x="107" y="443"/>
                  </a:cubicBezTo>
                  <a:cubicBezTo>
                    <a:pt x="390" y="443"/>
                    <a:pt x="390" y="443"/>
                    <a:pt x="390" y="443"/>
                  </a:cubicBezTo>
                  <a:cubicBezTo>
                    <a:pt x="390" y="70"/>
                    <a:pt x="390" y="70"/>
                    <a:pt x="390" y="70"/>
                  </a:cubicBezTo>
                  <a:cubicBezTo>
                    <a:pt x="337" y="70"/>
                    <a:pt x="337" y="70"/>
                    <a:pt x="337" y="70"/>
                  </a:cubicBezTo>
                  <a:lnTo>
                    <a:pt x="337" y="26"/>
                  </a:lnTo>
                  <a:close/>
                  <a:moveTo>
                    <a:pt x="301" y="70"/>
                  </a:moveTo>
                  <a:lnTo>
                    <a:pt x="301" y="70"/>
                  </a:lnTo>
                  <a:cubicBezTo>
                    <a:pt x="195" y="70"/>
                    <a:pt x="195" y="70"/>
                    <a:pt x="195" y="70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204" y="35"/>
                    <a:pt x="222" y="26"/>
                    <a:pt x="248" y="26"/>
                  </a:cubicBezTo>
                  <a:cubicBezTo>
                    <a:pt x="275" y="26"/>
                    <a:pt x="292" y="35"/>
                    <a:pt x="301" y="44"/>
                  </a:cubicBezTo>
                  <a:lnTo>
                    <a:pt x="301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稻壳儿小白白(http://dwz.cn/Wu2UP)"/>
            <p:cNvSpPr/>
            <p:nvPr/>
          </p:nvSpPr>
          <p:spPr bwMode="auto">
            <a:xfrm>
              <a:off x="2392286" y="2631462"/>
              <a:ext cx="369887" cy="311150"/>
            </a:xfrm>
            <a:custGeom>
              <a:avLst/>
              <a:gdLst>
                <a:gd name="T0" fmla="*/ 301204649 w 444"/>
                <a:gd name="T1" fmla="*/ 148218346 h 373"/>
                <a:gd name="T2" fmla="*/ 301204649 w 444"/>
                <a:gd name="T3" fmla="*/ 148218346 h 373"/>
                <a:gd name="T4" fmla="*/ 245683277 w 444"/>
                <a:gd name="T5" fmla="*/ 18788288 h 373"/>
                <a:gd name="T6" fmla="*/ 221392365 w 444"/>
                <a:gd name="T7" fmla="*/ 0 h 373"/>
                <a:gd name="T8" fmla="*/ 86058709 w 444"/>
                <a:gd name="T9" fmla="*/ 0 h 373"/>
                <a:gd name="T10" fmla="*/ 55521372 w 444"/>
                <a:gd name="T11" fmla="*/ 18788288 h 373"/>
                <a:gd name="T12" fmla="*/ 6246425 w 444"/>
                <a:gd name="T13" fmla="*/ 148218346 h 373"/>
                <a:gd name="T14" fmla="*/ 0 w 444"/>
                <a:gd name="T15" fmla="*/ 178836174 h 373"/>
                <a:gd name="T16" fmla="*/ 12492017 w 444"/>
                <a:gd name="T17" fmla="*/ 240071828 h 373"/>
                <a:gd name="T18" fmla="*/ 31231292 w 444"/>
                <a:gd name="T19" fmla="*/ 258860116 h 373"/>
                <a:gd name="T20" fmla="*/ 276913737 w 444"/>
                <a:gd name="T21" fmla="*/ 258860116 h 373"/>
                <a:gd name="T22" fmla="*/ 294959057 w 444"/>
                <a:gd name="T23" fmla="*/ 240071828 h 373"/>
                <a:gd name="T24" fmla="*/ 307451074 w 444"/>
                <a:gd name="T25" fmla="*/ 178836174 h 373"/>
                <a:gd name="T26" fmla="*/ 301204649 w 444"/>
                <a:gd name="T27" fmla="*/ 148218346 h 373"/>
                <a:gd name="T28" fmla="*/ 276913737 w 444"/>
                <a:gd name="T29" fmla="*/ 191361421 h 373"/>
                <a:gd name="T30" fmla="*/ 276913737 w 444"/>
                <a:gd name="T31" fmla="*/ 191361421 h 373"/>
                <a:gd name="T32" fmla="*/ 276913737 w 444"/>
                <a:gd name="T33" fmla="*/ 215717042 h 373"/>
                <a:gd name="T34" fmla="*/ 258175294 w 444"/>
                <a:gd name="T35" fmla="*/ 234504496 h 373"/>
                <a:gd name="T36" fmla="*/ 49275780 w 444"/>
                <a:gd name="T37" fmla="*/ 234504496 h 373"/>
                <a:gd name="T38" fmla="*/ 31231292 w 444"/>
                <a:gd name="T39" fmla="*/ 215717042 h 373"/>
                <a:gd name="T40" fmla="*/ 24290912 w 444"/>
                <a:gd name="T41" fmla="*/ 191361421 h 373"/>
                <a:gd name="T42" fmla="*/ 43029355 w 444"/>
                <a:gd name="T43" fmla="*/ 172573133 h 373"/>
                <a:gd name="T44" fmla="*/ 264421720 w 444"/>
                <a:gd name="T45" fmla="*/ 172573133 h 373"/>
                <a:gd name="T46" fmla="*/ 276913737 w 444"/>
                <a:gd name="T47" fmla="*/ 191361421 h 37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44" h="373">
                  <a:moveTo>
                    <a:pt x="434" y="213"/>
                  </a:moveTo>
                  <a:lnTo>
                    <a:pt x="434" y="213"/>
                  </a:lnTo>
                  <a:cubicBezTo>
                    <a:pt x="354" y="27"/>
                    <a:pt x="354" y="27"/>
                    <a:pt x="354" y="27"/>
                  </a:cubicBezTo>
                  <a:cubicBezTo>
                    <a:pt x="354" y="9"/>
                    <a:pt x="337" y="0"/>
                    <a:pt x="31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06" y="0"/>
                    <a:pt x="89" y="9"/>
                    <a:pt x="80" y="2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2"/>
                    <a:pt x="0" y="248"/>
                    <a:pt x="0" y="257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63"/>
                    <a:pt x="35" y="372"/>
                    <a:pt x="45" y="372"/>
                  </a:cubicBezTo>
                  <a:cubicBezTo>
                    <a:pt x="399" y="372"/>
                    <a:pt x="399" y="372"/>
                    <a:pt x="399" y="372"/>
                  </a:cubicBezTo>
                  <a:cubicBezTo>
                    <a:pt x="408" y="372"/>
                    <a:pt x="425" y="363"/>
                    <a:pt x="425" y="345"/>
                  </a:cubicBezTo>
                  <a:cubicBezTo>
                    <a:pt x="443" y="257"/>
                    <a:pt x="443" y="257"/>
                    <a:pt x="443" y="257"/>
                  </a:cubicBezTo>
                  <a:cubicBezTo>
                    <a:pt x="443" y="248"/>
                    <a:pt x="443" y="222"/>
                    <a:pt x="434" y="213"/>
                  </a:cubicBezTo>
                  <a:close/>
                  <a:moveTo>
                    <a:pt x="399" y="275"/>
                  </a:moveTo>
                  <a:lnTo>
                    <a:pt x="399" y="275"/>
                  </a:lnTo>
                  <a:cubicBezTo>
                    <a:pt x="399" y="310"/>
                    <a:pt x="399" y="310"/>
                    <a:pt x="399" y="310"/>
                  </a:cubicBezTo>
                  <a:cubicBezTo>
                    <a:pt x="399" y="328"/>
                    <a:pt x="381" y="337"/>
                    <a:pt x="372" y="337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62" y="337"/>
                    <a:pt x="45" y="328"/>
                    <a:pt x="45" y="310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66"/>
                    <a:pt x="45" y="248"/>
                    <a:pt x="62" y="248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99" y="248"/>
                    <a:pt x="408" y="266"/>
                    <a:pt x="399" y="2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稻壳儿小白白(http://dwz.cn/Wu2UP)"/>
            <p:cNvSpPr/>
            <p:nvPr/>
          </p:nvSpPr>
          <p:spPr bwMode="auto">
            <a:xfrm>
              <a:off x="5880027" y="2594950"/>
              <a:ext cx="376237" cy="384175"/>
            </a:xfrm>
            <a:custGeom>
              <a:avLst/>
              <a:gdLst>
                <a:gd name="T0" fmla="*/ 190536572 w 452"/>
                <a:gd name="T1" fmla="*/ 208133043 h 462"/>
                <a:gd name="T2" fmla="*/ 190536572 w 452"/>
                <a:gd name="T3" fmla="*/ 208133043 h 462"/>
                <a:gd name="T4" fmla="*/ 300701596 w 452"/>
                <a:gd name="T5" fmla="*/ 17978060 h 462"/>
                <a:gd name="T6" fmla="*/ 300701596 w 452"/>
                <a:gd name="T7" fmla="*/ 12446605 h 462"/>
                <a:gd name="T8" fmla="*/ 294466216 w 452"/>
                <a:gd name="T9" fmla="*/ 12446605 h 462"/>
                <a:gd name="T10" fmla="*/ 110165024 w 452"/>
                <a:gd name="T11" fmla="*/ 123081521 h 462"/>
                <a:gd name="T12" fmla="*/ 6235379 w 452"/>
                <a:gd name="T13" fmla="*/ 208133043 h 462"/>
                <a:gd name="T14" fmla="*/ 24249806 w 452"/>
                <a:gd name="T15" fmla="*/ 226802950 h 462"/>
                <a:gd name="T16" fmla="*/ 60972036 w 452"/>
                <a:gd name="T17" fmla="*/ 214356345 h 462"/>
                <a:gd name="T18" fmla="*/ 104622187 w 452"/>
                <a:gd name="T19" fmla="*/ 257227614 h 462"/>
                <a:gd name="T20" fmla="*/ 92150596 w 452"/>
                <a:gd name="T21" fmla="*/ 293875581 h 462"/>
                <a:gd name="T22" fmla="*/ 104622187 w 452"/>
                <a:gd name="T23" fmla="*/ 312545488 h 462"/>
                <a:gd name="T24" fmla="*/ 190536572 w 452"/>
                <a:gd name="T25" fmla="*/ 208133043 h 462"/>
                <a:gd name="T26" fmla="*/ 208550999 w 452"/>
                <a:gd name="T27" fmla="*/ 103720598 h 462"/>
                <a:gd name="T28" fmla="*/ 208550999 w 452"/>
                <a:gd name="T29" fmla="*/ 103720598 h 462"/>
                <a:gd name="T30" fmla="*/ 208550999 w 452"/>
                <a:gd name="T31" fmla="*/ 67072631 h 462"/>
                <a:gd name="T32" fmla="*/ 245272396 w 452"/>
                <a:gd name="T33" fmla="*/ 67072631 h 462"/>
                <a:gd name="T34" fmla="*/ 245272396 w 452"/>
                <a:gd name="T35" fmla="*/ 103720598 h 462"/>
                <a:gd name="T36" fmla="*/ 208550999 w 452"/>
                <a:gd name="T37" fmla="*/ 103720598 h 46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52" h="462">
                  <a:moveTo>
                    <a:pt x="275" y="301"/>
                  </a:moveTo>
                  <a:lnTo>
                    <a:pt x="275" y="301"/>
                  </a:lnTo>
                  <a:cubicBezTo>
                    <a:pt x="275" y="301"/>
                    <a:pt x="451" y="169"/>
                    <a:pt x="434" y="26"/>
                  </a:cubicBezTo>
                  <a:lnTo>
                    <a:pt x="434" y="18"/>
                  </a:lnTo>
                  <a:cubicBezTo>
                    <a:pt x="425" y="18"/>
                    <a:pt x="425" y="18"/>
                    <a:pt x="425" y="18"/>
                  </a:cubicBezTo>
                  <a:cubicBezTo>
                    <a:pt x="284" y="0"/>
                    <a:pt x="159" y="178"/>
                    <a:pt x="159" y="178"/>
                  </a:cubicBezTo>
                  <a:cubicBezTo>
                    <a:pt x="53" y="159"/>
                    <a:pt x="62" y="186"/>
                    <a:pt x="9" y="301"/>
                  </a:cubicBezTo>
                  <a:cubicBezTo>
                    <a:pt x="0" y="328"/>
                    <a:pt x="18" y="328"/>
                    <a:pt x="35" y="328"/>
                  </a:cubicBezTo>
                  <a:cubicBezTo>
                    <a:pt x="53" y="319"/>
                    <a:pt x="88" y="310"/>
                    <a:pt x="88" y="310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2"/>
                    <a:pt x="141" y="407"/>
                    <a:pt x="133" y="425"/>
                  </a:cubicBezTo>
                  <a:cubicBezTo>
                    <a:pt x="124" y="443"/>
                    <a:pt x="133" y="461"/>
                    <a:pt x="151" y="452"/>
                  </a:cubicBezTo>
                  <a:cubicBezTo>
                    <a:pt x="266" y="398"/>
                    <a:pt x="292" y="407"/>
                    <a:pt x="275" y="301"/>
                  </a:cubicBezTo>
                  <a:close/>
                  <a:moveTo>
                    <a:pt x="301" y="150"/>
                  </a:moveTo>
                  <a:lnTo>
                    <a:pt x="301" y="150"/>
                  </a:lnTo>
                  <a:cubicBezTo>
                    <a:pt x="284" y="133"/>
                    <a:pt x="284" y="115"/>
                    <a:pt x="301" y="97"/>
                  </a:cubicBezTo>
                  <a:cubicBezTo>
                    <a:pt x="319" y="80"/>
                    <a:pt x="345" y="80"/>
                    <a:pt x="354" y="97"/>
                  </a:cubicBezTo>
                  <a:cubicBezTo>
                    <a:pt x="372" y="115"/>
                    <a:pt x="372" y="133"/>
                    <a:pt x="354" y="150"/>
                  </a:cubicBezTo>
                  <a:cubicBezTo>
                    <a:pt x="345" y="169"/>
                    <a:pt x="319" y="169"/>
                    <a:pt x="301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Box 76"/>
            <p:cNvSpPr txBox="1"/>
            <p:nvPr/>
          </p:nvSpPr>
          <p:spPr>
            <a:xfrm>
              <a:off x="1731744" y="3303852"/>
              <a:ext cx="1733670" cy="4572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+mn-ea"/>
                </a:rPr>
                <a:t>原型设计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87399" y="3727804"/>
              <a:ext cx="2424892" cy="22288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/>
                <a:t>按模块划分：</a:t>
              </a:r>
              <a:endParaRPr lang="zh-CN"/>
            </a:p>
            <a:p>
              <a:pPr algn="ctr">
                <a:lnSpc>
                  <a:spcPct val="130000"/>
                </a:lnSpc>
              </a:pPr>
              <a:r>
                <a:rPr lang="zh-CN"/>
                <a:t>日历打卡</a:t>
              </a:r>
              <a:r>
                <a:rPr lang="en-US" altLang="zh-CN"/>
                <a:t>-</a:t>
              </a:r>
              <a:r>
                <a:rPr lang="zh-CN" altLang="en-US"/>
                <a:t>凌通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个人信息</a:t>
              </a:r>
              <a:r>
                <a:rPr lang="en-US" altLang="zh-CN"/>
                <a:t>-</a:t>
              </a:r>
              <a:r>
                <a:rPr lang="zh-CN" altLang="en-US"/>
                <a:t>杨劲松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登录页面</a:t>
              </a:r>
              <a:r>
                <a:rPr lang="en-US" altLang="zh-CN"/>
                <a:t>-</a:t>
              </a:r>
              <a:r>
                <a:rPr lang="zh-CN" altLang="en-US"/>
                <a:t>游增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用户切换</a:t>
              </a:r>
              <a:r>
                <a:rPr lang="en-US" altLang="zh-CN"/>
                <a:t>-</a:t>
              </a:r>
              <a:r>
                <a:rPr lang="zh-CN" altLang="en-US"/>
                <a:t>叶苏航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奖励页面</a:t>
              </a:r>
              <a:r>
                <a:rPr lang="en-US" altLang="zh-CN"/>
                <a:t>-</a:t>
              </a:r>
              <a:r>
                <a:rPr lang="zh-CN" altLang="en-US"/>
                <a:t>林水泉</a:t>
              </a:r>
              <a:endParaRPr lang="zh-CN" altLang="en-US"/>
            </a:p>
          </p:txBody>
        </p:sp>
        <p:sp>
          <p:nvSpPr>
            <p:cNvPr id="10" name="TextBox 76"/>
            <p:cNvSpPr txBox="1"/>
            <p:nvPr/>
          </p:nvSpPr>
          <p:spPr>
            <a:xfrm>
              <a:off x="5231041" y="3303852"/>
              <a:ext cx="1733670" cy="4572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+mn-ea"/>
                </a:rPr>
                <a:t>代码实现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12" name="TextBox 76"/>
            <p:cNvSpPr txBox="1"/>
            <p:nvPr/>
          </p:nvSpPr>
          <p:spPr>
            <a:xfrm>
              <a:off x="8727806" y="3303852"/>
              <a:ext cx="1733670" cy="4572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+mn-ea"/>
                </a:rPr>
                <a:t>文档撰写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383461" y="3727804"/>
              <a:ext cx="2424892" cy="1616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：林水泉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报告：林水泉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架构文档：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杨劲松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叶苏航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游增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凌通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4373870" y="2147341"/>
              <a:ext cx="0" cy="3612436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806444" y="2147341"/>
              <a:ext cx="0" cy="3612436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-1023122" y="94708"/>
            <a:ext cx="191339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1400">
                <a:solidFill>
                  <a:schemeClr val="bg1"/>
                </a:solidFill>
              </a:rPr>
              <a:t>分工管理</a:t>
            </a:r>
            <a:endParaRPr lang="zh-CN" sz="14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30093" y="3272460"/>
            <a:ext cx="2424892" cy="20320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/>
              <a:t>按模块划分：</a:t>
            </a:r>
            <a:endParaRPr lang="zh-CN"/>
          </a:p>
          <a:p>
            <a:pPr algn="ctr">
              <a:lnSpc>
                <a:spcPct val="130000"/>
              </a:lnSpc>
            </a:pPr>
            <a:r>
              <a:rPr lang="zh-CN" sz="1600"/>
              <a:t>日历打卡</a:t>
            </a:r>
            <a:r>
              <a:rPr lang="en-US" altLang="zh-CN" sz="1600"/>
              <a:t>-</a:t>
            </a:r>
            <a:r>
              <a:rPr lang="zh-CN" altLang="en-US" sz="1600"/>
              <a:t>凌通、林水泉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个人信息</a:t>
            </a:r>
            <a:r>
              <a:rPr lang="en-US" altLang="zh-CN" sz="1600"/>
              <a:t>-</a:t>
            </a:r>
            <a:r>
              <a:rPr lang="zh-CN" altLang="en-US" sz="1600"/>
              <a:t>杨劲松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登录页面</a:t>
            </a:r>
            <a:r>
              <a:rPr lang="en-US" altLang="zh-CN" sz="1600"/>
              <a:t>-</a:t>
            </a:r>
            <a:r>
              <a:rPr lang="zh-CN" altLang="en-US" sz="1600"/>
              <a:t>游增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用户切换</a:t>
            </a:r>
            <a:r>
              <a:rPr lang="en-US" altLang="zh-CN" sz="1600"/>
              <a:t>-</a:t>
            </a:r>
            <a:r>
              <a:rPr lang="zh-CN" altLang="en-US" sz="1600"/>
              <a:t>叶苏航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奖励页面</a:t>
            </a:r>
            <a:r>
              <a:rPr lang="en-US" altLang="zh-CN" sz="1600"/>
              <a:t>-</a:t>
            </a:r>
            <a:r>
              <a:rPr lang="zh-CN" altLang="en-US" sz="1600"/>
              <a:t>林水泉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3724275" y="5933440"/>
            <a:ext cx="572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GitHub</a:t>
            </a:r>
            <a:r>
              <a:rPr lang="zh-CN" altLang="en-US"/>
              <a:t>地址</a:t>
            </a:r>
            <a:r>
              <a:rPr lang="en-US" altLang="zh-CN"/>
              <a:t>:https://github.com/SCUT-IHCI/brushTee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" y="-29210"/>
            <a:ext cx="12176347" cy="69157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1955" y="429260"/>
            <a:ext cx="11388090" cy="5998845"/>
          </a:xfrm>
          <a:prstGeom prst="rect">
            <a:avLst/>
          </a:prstGeom>
          <a:solidFill>
            <a:srgbClr val="35353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92955" y="-29210"/>
            <a:ext cx="3006725" cy="1547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81625" y="154940"/>
            <a:ext cx="1430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DESTINY</a:t>
            </a:r>
            <a:endParaRPr lang="en-US" altLang="zh-CN" sz="200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FREEDOM</a:t>
            </a:r>
          </a:p>
        </p:txBody>
      </p:sp>
      <p:sp>
        <p:nvSpPr>
          <p:cNvPr id="132" name="直线箭头"/>
          <p:cNvSpPr/>
          <p:nvPr/>
        </p:nvSpPr>
        <p:spPr>
          <a:xfrm>
            <a:off x="5864860" y="1038860"/>
            <a:ext cx="462280" cy="304165"/>
          </a:xfrm>
          <a:custGeom>
            <a:avLst/>
            <a:gdLst>
              <a:gd name="connsiteX0" fmla="*/ 314324 w 634413"/>
              <a:gd name="connsiteY0" fmla="*/ 44459 h 400123"/>
              <a:gd name="connsiteX1" fmla="*/ 314324 w 634413"/>
              <a:gd name="connsiteY1" fmla="*/ 355665 h 400123"/>
              <a:gd name="connsiteX2" fmla="*/ 582605 w 634413"/>
              <a:gd name="connsiteY2" fmla="*/ 200062 h 400123"/>
              <a:gd name="connsiteX3" fmla="*/ 289481 w 634413"/>
              <a:gd name="connsiteY3" fmla="*/ 0 h 400123"/>
              <a:gd name="connsiteX4" fmla="*/ 634413 w 634413"/>
              <a:gd name="connsiteY4" fmla="*/ 200062 h 400123"/>
              <a:gd name="connsiteX5" fmla="*/ 289481 w 634413"/>
              <a:gd name="connsiteY5" fmla="*/ 400123 h 400123"/>
              <a:gd name="connsiteX6" fmla="*/ 289481 w 634413"/>
              <a:gd name="connsiteY6" fmla="*/ 213398 h 400123"/>
              <a:gd name="connsiteX7" fmla="*/ 0 w 634413"/>
              <a:gd name="connsiteY7" fmla="*/ 213398 h 400123"/>
              <a:gd name="connsiteX8" fmla="*/ 0 w 634413"/>
              <a:gd name="connsiteY8" fmla="*/ 186726 h 400123"/>
              <a:gd name="connsiteX9" fmla="*/ 289481 w 634413"/>
              <a:gd name="connsiteY9" fmla="*/ 186726 h 4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4413" h="400123">
                <a:moveTo>
                  <a:pt x="314324" y="44459"/>
                </a:moveTo>
                <a:lnTo>
                  <a:pt x="314324" y="355665"/>
                </a:lnTo>
                <a:lnTo>
                  <a:pt x="582605" y="200062"/>
                </a:lnTo>
                <a:close/>
                <a:moveTo>
                  <a:pt x="289481" y="0"/>
                </a:moveTo>
                <a:lnTo>
                  <a:pt x="634413" y="200062"/>
                </a:lnTo>
                <a:lnTo>
                  <a:pt x="289481" y="400123"/>
                </a:lnTo>
                <a:lnTo>
                  <a:pt x="289481" y="213398"/>
                </a:lnTo>
                <a:lnTo>
                  <a:pt x="0" y="213398"/>
                </a:lnTo>
                <a:lnTo>
                  <a:pt x="0" y="186726"/>
                </a:lnTo>
                <a:lnTo>
                  <a:pt x="289481" y="1867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48485" y="2251454"/>
            <a:ext cx="84969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感谢观看 </a:t>
            </a:r>
            <a:r>
              <a:rPr lang="en-US" altLang="zh-CN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THANKS</a:t>
            </a:r>
          </a:p>
        </p:txBody>
      </p:sp>
      <p:sp>
        <p:nvSpPr>
          <p:cNvPr id="11" name="矩形 10"/>
          <p:cNvSpPr/>
          <p:nvPr/>
        </p:nvSpPr>
        <p:spPr>
          <a:xfrm>
            <a:off x="5970905" y="5642610"/>
            <a:ext cx="248920" cy="785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淘宝网chenying0907出品 12"/>
          <p:cNvSpPr txBox="1"/>
          <p:nvPr/>
        </p:nvSpPr>
        <p:spPr>
          <a:xfrm>
            <a:off x="2409510" y="3545719"/>
            <a:ext cx="7371707" cy="41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智能人机交互技术作业报告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0" grpId="1"/>
      <p:bldP spid="132" grpId="0" bldLvl="0" animBg="1"/>
      <p:bldP spid="14" grpId="0"/>
      <p:bldP spid="14" grpId="1"/>
      <p:bldP spid="14" grpId="2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505"/>
          <a:stretch>
            <a:fillRect/>
          </a:stretch>
        </p:blipFill>
        <p:spPr>
          <a:xfrm>
            <a:off x="617220" y="-8890"/>
            <a:ext cx="32378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75205" y="715010"/>
            <a:ext cx="9299575" cy="5428615"/>
          </a:xfrm>
          <a:prstGeom prst="rect">
            <a:avLst/>
          </a:prstGeom>
          <a:noFill/>
          <a:ln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05380" y="839470"/>
            <a:ext cx="9058910" cy="5178425"/>
          </a:xfrm>
          <a:prstGeom prst="rect">
            <a:avLst/>
          </a:prstGeom>
          <a:solidFill>
            <a:srgbClr val="35353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105785" y="1993900"/>
            <a:ext cx="2234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    目录</a:t>
            </a:r>
            <a:endParaRPr lang="en-US" altLang="zh-CN" sz="3600" dirty="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8670" y="2274891"/>
            <a:ext cx="32791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1 -</a:t>
            </a:r>
            <a:r>
              <a:rPr lang="zh-CN" altLang="en-US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原型实现</a:t>
            </a:r>
            <a:endParaRPr lang="zh-CN" altLang="en-US" sz="16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38670" y="2896556"/>
            <a:ext cx="32791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2 -</a:t>
            </a:r>
            <a:r>
              <a:rPr lang="zh-CN" altLang="en-US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代码设计</a:t>
            </a:r>
            <a:endParaRPr lang="zh-CN" altLang="en-US" sz="16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38670" y="3517586"/>
            <a:ext cx="32791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3 -</a:t>
            </a:r>
            <a:r>
              <a:rPr lang="zh-CN" altLang="en-US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团队分工</a:t>
            </a:r>
            <a:endParaRPr lang="zh-CN" altLang="en-US" sz="16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3740"/>
          <a:stretch>
            <a:fillRect/>
          </a:stretch>
        </p:blipFill>
        <p:spPr>
          <a:xfrm>
            <a:off x="420687" y="2433320"/>
            <a:ext cx="11350625" cy="401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7200" y="-4445"/>
            <a:ext cx="3642360" cy="68732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3410" y="153670"/>
            <a:ext cx="3329940" cy="655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6925" y="160401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PART.01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6925" y="2418080"/>
            <a:ext cx="296989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>
                <a:solidFill>
                  <a:schemeClr val="bg1"/>
                </a:solidFill>
              </a:rPr>
              <a:t>原型设计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3115" y="2999740"/>
            <a:ext cx="296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22" grpId="0"/>
      <p:bldP spid="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/>
          <p:cNvSpPr/>
          <p:nvPr/>
        </p:nvSpPr>
        <p:spPr>
          <a:xfrm>
            <a:off x="6026580" y="5114124"/>
            <a:ext cx="5805377" cy="1499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76"/>
          <p:cNvSpPr txBox="1"/>
          <p:nvPr/>
        </p:nvSpPr>
        <p:spPr>
          <a:xfrm>
            <a:off x="6268465" y="5290430"/>
            <a:ext cx="1733671" cy="396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使用墨刀设计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8466" y="5747296"/>
            <a:ext cx="5331996" cy="3092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包括登录，打卡，奖励，勋章的列表以及关于的模块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14" name="图片 13" descr="1_登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" y="1059180"/>
            <a:ext cx="1864995" cy="3317240"/>
          </a:xfrm>
          <a:prstGeom prst="rect">
            <a:avLst/>
          </a:prstGeom>
        </p:spPr>
      </p:pic>
      <p:pic>
        <p:nvPicPr>
          <p:cNvPr id="15" name="图片 14" descr="2-1_日历界面bo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810" y="1073150"/>
            <a:ext cx="1910715" cy="3398520"/>
          </a:xfrm>
          <a:prstGeom prst="rect">
            <a:avLst/>
          </a:prstGeom>
        </p:spPr>
      </p:pic>
      <p:pic>
        <p:nvPicPr>
          <p:cNvPr id="16" name="图片 15" descr="2-3_切换bo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290" y="1054735"/>
            <a:ext cx="1928495" cy="3429635"/>
          </a:xfrm>
          <a:prstGeom prst="rect">
            <a:avLst/>
          </a:prstGeom>
        </p:spPr>
      </p:pic>
      <p:pic>
        <p:nvPicPr>
          <p:cNvPr id="17" name="图片 16" descr="2-4_关于bo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085" y="1082675"/>
            <a:ext cx="1906270" cy="3388995"/>
          </a:xfrm>
          <a:prstGeom prst="rect">
            <a:avLst/>
          </a:prstGeom>
        </p:spPr>
      </p:pic>
      <p:pic>
        <p:nvPicPr>
          <p:cNvPr id="18" name="图片 17" descr="2-5_礼品页面bo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50" y="1063625"/>
            <a:ext cx="1944370" cy="3457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22"/>
          <p:cNvSpPr/>
          <p:nvPr/>
        </p:nvSpPr>
        <p:spPr>
          <a:xfrm>
            <a:off x="6026580" y="5114124"/>
            <a:ext cx="5805377" cy="1499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76"/>
          <p:cNvSpPr txBox="1"/>
          <p:nvPr/>
        </p:nvSpPr>
        <p:spPr>
          <a:xfrm>
            <a:off x="6268465" y="5290430"/>
            <a:ext cx="1733671" cy="396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使用墨刀设计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8466" y="5747296"/>
            <a:ext cx="5331996" cy="3092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包括登录，打卡，奖励，勋章的列表以及关于的模块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27" name="图片 26" descr="3-4_关于gir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1445" y="1054735"/>
            <a:ext cx="2085975" cy="3709670"/>
          </a:xfrm>
          <a:prstGeom prst="rect">
            <a:avLst/>
          </a:prstGeom>
        </p:spPr>
      </p:pic>
      <p:pic>
        <p:nvPicPr>
          <p:cNvPr id="28" name="图片 27" descr="3-3_切换gir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310" y="1092835"/>
            <a:ext cx="2098675" cy="3730625"/>
          </a:xfrm>
          <a:prstGeom prst="rect">
            <a:avLst/>
          </a:prstGeom>
        </p:spPr>
      </p:pic>
      <p:pic>
        <p:nvPicPr>
          <p:cNvPr id="29" name="图片 28" descr="3-5_礼品页面gir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111885"/>
            <a:ext cx="2095500" cy="3726180"/>
          </a:xfrm>
          <a:prstGeom prst="rect">
            <a:avLst/>
          </a:prstGeom>
        </p:spPr>
      </p:pic>
      <p:pic>
        <p:nvPicPr>
          <p:cNvPr id="7" name="图片 6" descr="3-1_日历界面gir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0" y="1112520"/>
            <a:ext cx="2072640" cy="3684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3740"/>
          <a:stretch>
            <a:fillRect/>
          </a:stretch>
        </p:blipFill>
        <p:spPr>
          <a:xfrm>
            <a:off x="420687" y="2433320"/>
            <a:ext cx="11350625" cy="401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7200" y="-4445"/>
            <a:ext cx="3642360" cy="68732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3410" y="153670"/>
            <a:ext cx="3329940" cy="655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6925" y="160401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PART.02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6925" y="2418080"/>
            <a:ext cx="296989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>
                <a:solidFill>
                  <a:schemeClr val="bg1"/>
                </a:solidFill>
              </a:rPr>
              <a:t>代码实现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3115" y="2999740"/>
            <a:ext cx="296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7349" y="1801812"/>
            <a:ext cx="11587473" cy="3798887"/>
            <a:chOff x="387350" y="1801813"/>
            <a:chExt cx="8483600" cy="2781300"/>
          </a:xfrm>
        </p:grpSpPr>
        <p:sp>
          <p:nvSpPr>
            <p:cNvPr id="2" name="原创设计师QQ598969553      _1"/>
            <p:cNvSpPr/>
            <p:nvPr/>
          </p:nvSpPr>
          <p:spPr>
            <a:xfrm>
              <a:off x="3173413" y="1801813"/>
              <a:ext cx="1336675" cy="13366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3" name="原创设计师QQ598969553      _2"/>
            <p:cNvSpPr/>
            <p:nvPr/>
          </p:nvSpPr>
          <p:spPr>
            <a:xfrm>
              <a:off x="4149725" y="2778125"/>
              <a:ext cx="360363" cy="36036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S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4" name="原创设计师QQ598969553      _3"/>
            <p:cNvSpPr>
              <a:spLocks noChangeArrowheads="1"/>
            </p:cNvSpPr>
            <p:nvPr/>
          </p:nvSpPr>
          <p:spPr bwMode="auto">
            <a:xfrm>
              <a:off x="3446463" y="2338388"/>
              <a:ext cx="806450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Strengths</a:t>
              </a:r>
            </a:p>
          </p:txBody>
        </p:sp>
        <p:sp>
          <p:nvSpPr>
            <p:cNvPr id="5" name="原创设计师QQ598969553      _4"/>
            <p:cNvSpPr/>
            <p:nvPr/>
          </p:nvSpPr>
          <p:spPr>
            <a:xfrm>
              <a:off x="4725988" y="1801813"/>
              <a:ext cx="1336675" cy="133667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6" name="原创设计师QQ598969553      _5"/>
            <p:cNvSpPr/>
            <p:nvPr/>
          </p:nvSpPr>
          <p:spPr>
            <a:xfrm>
              <a:off x="4725988" y="2778125"/>
              <a:ext cx="360362" cy="36036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W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7" name="原创设计师QQ598969553      _6"/>
            <p:cNvSpPr>
              <a:spLocks noChangeArrowheads="1"/>
            </p:cNvSpPr>
            <p:nvPr/>
          </p:nvSpPr>
          <p:spPr bwMode="auto">
            <a:xfrm>
              <a:off x="4897438" y="2338388"/>
              <a:ext cx="1011237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Weaknesses</a:t>
              </a:r>
            </a:p>
          </p:txBody>
        </p:sp>
        <p:sp>
          <p:nvSpPr>
            <p:cNvPr id="8" name="原创设计师QQ598969553      _7"/>
            <p:cNvSpPr/>
            <p:nvPr/>
          </p:nvSpPr>
          <p:spPr>
            <a:xfrm>
              <a:off x="3173413" y="3246438"/>
              <a:ext cx="1336675" cy="133667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9" name="原创设计师QQ598969553      _8"/>
            <p:cNvSpPr/>
            <p:nvPr/>
          </p:nvSpPr>
          <p:spPr>
            <a:xfrm>
              <a:off x="4149725" y="3246438"/>
              <a:ext cx="360363" cy="3603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O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10" name="原创设计师QQ598969553      _9"/>
            <p:cNvSpPr>
              <a:spLocks noChangeArrowheads="1"/>
            </p:cNvSpPr>
            <p:nvPr/>
          </p:nvSpPr>
          <p:spPr bwMode="auto">
            <a:xfrm>
              <a:off x="3303588" y="3784600"/>
              <a:ext cx="1074737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opportunities</a:t>
              </a:r>
            </a:p>
          </p:txBody>
        </p:sp>
        <p:sp>
          <p:nvSpPr>
            <p:cNvPr id="11" name="原创设计师QQ598969553      _10"/>
            <p:cNvSpPr/>
            <p:nvPr/>
          </p:nvSpPr>
          <p:spPr>
            <a:xfrm>
              <a:off x="4725988" y="3246438"/>
              <a:ext cx="1336675" cy="133667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2" name="原创设计师QQ598969553      _11"/>
            <p:cNvSpPr/>
            <p:nvPr/>
          </p:nvSpPr>
          <p:spPr>
            <a:xfrm>
              <a:off x="4725988" y="3246438"/>
              <a:ext cx="360362" cy="3603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T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13" name="原创设计师QQ598969553      _12"/>
            <p:cNvSpPr>
              <a:spLocks noChangeArrowheads="1"/>
            </p:cNvSpPr>
            <p:nvPr/>
          </p:nvSpPr>
          <p:spPr bwMode="auto">
            <a:xfrm>
              <a:off x="5068888" y="3784600"/>
              <a:ext cx="650875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threats</a:t>
              </a:r>
            </a:p>
          </p:txBody>
        </p:sp>
        <p:sp>
          <p:nvSpPr>
            <p:cNvPr id="14" name="原创设计师QQ598969553      _13"/>
            <p:cNvSpPr txBox="1">
              <a:spLocks noChangeArrowheads="1"/>
            </p:cNvSpPr>
            <p:nvPr/>
          </p:nvSpPr>
          <p:spPr bwMode="auto">
            <a:xfrm>
              <a:off x="6405563" y="1990725"/>
              <a:ext cx="2465387" cy="37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AI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>
                  <a:sym typeface="+mn-ea"/>
                </a:rPr>
                <a:t>adobe Illustrator cc2019</a:t>
              </a:r>
            </a:p>
          </p:txBody>
        </p:sp>
        <p:sp>
          <p:nvSpPr>
            <p:cNvPr id="15" name="原创设计师QQ598969553      _14"/>
            <p:cNvSpPr txBox="1">
              <a:spLocks noChangeArrowheads="1"/>
            </p:cNvSpPr>
            <p:nvPr/>
          </p:nvSpPr>
          <p:spPr bwMode="auto">
            <a:xfrm>
              <a:off x="6405563" y="3435350"/>
              <a:ext cx="2465387" cy="45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mockingBot</a:t>
              </a:r>
              <a:endParaRPr lang="en-US" altLang="zh-CN" sz="18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50000"/>
                </a:lnSpc>
              </a:pPr>
            </a:p>
          </p:txBody>
        </p:sp>
        <p:sp>
          <p:nvSpPr>
            <p:cNvPr id="16" name="原创设计师QQ598969553      _15"/>
            <p:cNvSpPr txBox="1">
              <a:spLocks noChangeArrowheads="1"/>
            </p:cNvSpPr>
            <p:nvPr/>
          </p:nvSpPr>
          <p:spPr bwMode="auto">
            <a:xfrm>
              <a:off x="387350" y="1941513"/>
              <a:ext cx="2465388" cy="45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algn="r" eaLnBrk="1" hangingPunct="1"/>
              <a:r>
                <a:rPr lang="en-US" altLang="zh-CN" sz="1800" dirty="0">
                  <a:latin typeface="+mn-ea"/>
                  <a:ea typeface="+mn-ea"/>
                </a:rPr>
                <a:t>Java</a:t>
              </a:r>
              <a:endParaRPr lang="en-US" altLang="zh-CN" sz="1800" dirty="0">
                <a:latin typeface="+mn-ea"/>
                <a:ea typeface="+mn-ea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en-US"/>
                <a:t>AndroidStudio</a:t>
              </a:r>
              <a:endParaRPr lang="en-US"/>
            </a:p>
          </p:txBody>
        </p:sp>
        <p:sp>
          <p:nvSpPr>
            <p:cNvPr id="17" name="原创设计师QQ598969553      _16"/>
            <p:cNvSpPr txBox="1">
              <a:spLocks noChangeArrowheads="1"/>
            </p:cNvSpPr>
            <p:nvPr/>
          </p:nvSpPr>
          <p:spPr bwMode="auto">
            <a:xfrm>
              <a:off x="387350" y="3387725"/>
              <a:ext cx="2465388" cy="45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algn="r"/>
              <a:r>
                <a:rPr lang="en-US" altLang="zh-CN" sz="1800" dirty="0">
                  <a:latin typeface="+mn-ea"/>
                  <a:ea typeface="+mn-ea"/>
                </a:rPr>
                <a:t>PS</a:t>
              </a:r>
              <a:endParaRPr lang="en-US" altLang="zh-CN" sz="1800" dirty="0">
                <a:latin typeface="+mn-ea"/>
                <a:ea typeface="+mn-ea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en-US"/>
                <a:t>adobe photoShop cc2019</a:t>
              </a:r>
              <a:endParaRPr lang="en-US"/>
            </a:p>
          </p:txBody>
        </p:sp>
      </p:grpSp>
      <p:sp>
        <p:nvSpPr>
          <p:cNvPr id="20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4365523" y="1622323"/>
            <a:ext cx="7826477" cy="3303638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650" y="262255"/>
            <a:ext cx="8707120" cy="5628005"/>
          </a:xfrm>
          <a:prstGeom prst="rect">
            <a:avLst/>
          </a:prstGeom>
        </p:spPr>
      </p:pic>
      <p:sp>
        <p:nvSpPr>
          <p:cNvPr id="7" name="TextBox 8"/>
          <p:cNvSpPr>
            <a:spLocks noChangeArrowheads="1"/>
          </p:cNvSpPr>
          <p:nvPr/>
        </p:nvSpPr>
        <p:spPr bwMode="auto">
          <a:xfrm>
            <a:off x="6985362" y="2268064"/>
            <a:ext cx="369993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BrushTee:智能刷牙打卡APP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Sdk version:API 28 Android 9.0(pie)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Gradle version:4.6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Android Plugin Version:3.2.0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开发语言：java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开发者：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林水泉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游增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凌通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杨劲松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叶苏航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46627" y="1911027"/>
            <a:ext cx="369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AndroidStudio</a:t>
            </a:r>
            <a:endParaRPr lang="en-US"/>
          </a:p>
        </p:txBody>
      </p:sp>
      <p:sp>
        <p:nvSpPr>
          <p:cNvPr id="11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0380" y="1077595"/>
            <a:ext cx="7552055" cy="414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680" y="652145"/>
            <a:ext cx="2146300" cy="420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1715"/>
          <a:stretch>
            <a:fillRect/>
          </a:stretch>
        </p:blipFill>
        <p:spPr>
          <a:xfrm>
            <a:off x="3996690" y="644525"/>
            <a:ext cx="2183130" cy="4170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25" y="662305"/>
            <a:ext cx="2082800" cy="4130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120" y="595630"/>
            <a:ext cx="2176780" cy="4204970"/>
          </a:xfrm>
          <a:prstGeom prst="rect">
            <a:avLst/>
          </a:prstGeom>
        </p:spPr>
      </p:pic>
      <p:sp>
        <p:nvSpPr>
          <p:cNvPr id="20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下载更多PPT模板，请登陆蘑菇创意www.imogu.cn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1446</Words>
  <Application>Kingsoft Office WPP</Application>
  <PresentationFormat>宽屏</PresentationFormat>
  <Paragraphs>180</Paragraphs>
  <Slides>14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 </vt:lpstr>
      <vt:lpstr>宋体 </vt:lpstr>
      <vt:lpstr>华文细黑</vt:lpstr>
      <vt:lpstr>Century Gothic</vt:lpstr>
      <vt:lpstr>Open Sans</vt:lpstr>
      <vt:lpstr>微软雅黑</vt:lpstr>
      <vt:lpstr>下载更多PPT模板，请登陆蘑菇创意www.imogu.cn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45欧美风时尚服装宣传PPT模板</dc:title>
  <dc:creator>Administrator</dc:creator>
  <cp:lastModifiedBy>Cillivian</cp:lastModifiedBy>
  <cp:revision>92</cp:revision>
  <dcterms:created xsi:type="dcterms:W3CDTF">2017-06-30T09:37:00Z</dcterms:created>
  <dcterms:modified xsi:type="dcterms:W3CDTF">2018-12-10T14:07:51Z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